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4"/>
    <p:sldMasterId id="2147483684" r:id="rId5"/>
  </p:sldMasterIdLst>
  <p:notesMasterIdLst>
    <p:notesMasterId r:id="rId28"/>
  </p:notesMasterIdLst>
  <p:sldIdLst>
    <p:sldId id="290" r:id="rId6"/>
    <p:sldId id="3330" r:id="rId7"/>
    <p:sldId id="3362" r:id="rId8"/>
    <p:sldId id="3363" r:id="rId9"/>
    <p:sldId id="3364" r:id="rId10"/>
    <p:sldId id="3365" r:id="rId11"/>
    <p:sldId id="3366" r:id="rId12"/>
    <p:sldId id="3331" r:id="rId13"/>
    <p:sldId id="3367" r:id="rId14"/>
    <p:sldId id="270" r:id="rId15"/>
    <p:sldId id="3395" r:id="rId16"/>
    <p:sldId id="3390" r:id="rId17"/>
    <p:sldId id="3401" r:id="rId18"/>
    <p:sldId id="256" r:id="rId19"/>
    <p:sldId id="356" r:id="rId20"/>
    <p:sldId id="3332" r:id="rId21"/>
    <p:sldId id="3383" r:id="rId22"/>
    <p:sldId id="3371" r:id="rId23"/>
    <p:sldId id="331" r:id="rId24"/>
    <p:sldId id="3388" r:id="rId25"/>
    <p:sldId id="3404" r:id="rId26"/>
    <p:sldId id="330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ddon, Michael" initials="BM" lastIdx="6" clrIdx="0">
    <p:extLst>
      <p:ext uri="{19B8F6BF-5375-455C-9EA6-DF929625EA0E}">
        <p15:presenceInfo xmlns:p15="http://schemas.microsoft.com/office/powerpoint/2012/main" userId="S::MBriddon@greatdentalplans.com::40ac29e8-f213-4faa-9822-9f0a11bc7e6f" providerId="AD"/>
      </p:ext>
    </p:extLst>
  </p:cmAuthor>
  <p:cmAuthor id="2" name="Gilliam, Kristen" initials="GK" lastIdx="1" clrIdx="1">
    <p:extLst>
      <p:ext uri="{19B8F6BF-5375-455C-9EA6-DF929625EA0E}">
        <p15:presenceInfo xmlns:p15="http://schemas.microsoft.com/office/powerpoint/2012/main" userId="S::kfgilliam@greatdentalplans.com::b3671ef7-764a-45de-a16e-a3cb5bab43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375581"/>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A0A66-6F99-4E2B-88AF-655F24293AD7}" v="415" dt="2024-05-16T19:37:09.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85" autoAdjust="0"/>
  </p:normalViewPr>
  <p:slideViewPr>
    <p:cSldViewPr snapToGrid="0">
      <p:cViewPr varScale="1">
        <p:scale>
          <a:sx n="92" d="100"/>
          <a:sy n="92" d="100"/>
        </p:scale>
        <p:origin x="1114" y="6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m, Kristen" userId="b3671ef7-764a-45de-a16e-a3cb5bab43d2" providerId="ADAL" clId="{760A0A66-6F99-4E2B-88AF-655F24293AD7}"/>
    <pc:docChg chg="undo custSel addSld delSld modSld sldOrd">
      <pc:chgData name="Gilliam, Kristen" userId="b3671ef7-764a-45de-a16e-a3cb5bab43d2" providerId="ADAL" clId="{760A0A66-6F99-4E2B-88AF-655F24293AD7}" dt="2024-05-16T19:58:42.211" v="898" actId="113"/>
      <pc:docMkLst>
        <pc:docMk/>
      </pc:docMkLst>
      <pc:sldChg chg="addSp modSp mod modClrScheme chgLayout">
        <pc:chgData name="Gilliam, Kristen" userId="b3671ef7-764a-45de-a16e-a3cb5bab43d2" providerId="ADAL" clId="{760A0A66-6F99-4E2B-88AF-655F24293AD7}" dt="2024-05-16T18:52:09.860" v="570" actId="113"/>
        <pc:sldMkLst>
          <pc:docMk/>
          <pc:sldMk cId="1836256468" sldId="256"/>
        </pc:sldMkLst>
        <pc:spChg chg="mod ord">
          <ac:chgData name="Gilliam, Kristen" userId="b3671ef7-764a-45de-a16e-a3cb5bab43d2" providerId="ADAL" clId="{760A0A66-6F99-4E2B-88AF-655F24293AD7}" dt="2024-05-16T18:48:43.730" v="507" actId="700"/>
          <ac:spMkLst>
            <pc:docMk/>
            <pc:sldMk cId="1836256468" sldId="256"/>
            <ac:spMk id="2" creationId="{D2855C87-7C90-422F-9226-BB647F0EB905}"/>
          </ac:spMkLst>
        </pc:spChg>
        <pc:spChg chg="mod ord">
          <ac:chgData name="Gilliam, Kristen" userId="b3671ef7-764a-45de-a16e-a3cb5bab43d2" providerId="ADAL" clId="{760A0A66-6F99-4E2B-88AF-655F24293AD7}" dt="2024-05-16T18:52:09.860" v="570" actId="113"/>
          <ac:spMkLst>
            <pc:docMk/>
            <pc:sldMk cId="1836256468" sldId="256"/>
            <ac:spMk id="3" creationId="{DC368F90-5B34-495F-8B8A-229659DCF0D9}"/>
          </ac:spMkLst>
        </pc:spChg>
        <pc:picChg chg="add mod">
          <ac:chgData name="Gilliam, Kristen" userId="b3671ef7-764a-45de-a16e-a3cb5bab43d2" providerId="ADAL" clId="{760A0A66-6F99-4E2B-88AF-655F24293AD7}" dt="2024-05-16T18:51:39.757" v="564"/>
          <ac:picMkLst>
            <pc:docMk/>
            <pc:sldMk cId="1836256468" sldId="256"/>
            <ac:picMk id="4" creationId="{4AE1830C-C7F9-59CB-F23B-ECE3154A5EE4}"/>
          </ac:picMkLst>
        </pc:picChg>
      </pc:sldChg>
      <pc:sldChg chg="del">
        <pc:chgData name="Gilliam, Kristen" userId="b3671ef7-764a-45de-a16e-a3cb5bab43d2" providerId="ADAL" clId="{760A0A66-6F99-4E2B-88AF-655F24293AD7}" dt="2024-05-16T18:39:25.060" v="445" actId="2696"/>
        <pc:sldMkLst>
          <pc:docMk/>
          <pc:sldMk cId="1378784065" sldId="258"/>
        </pc:sldMkLst>
      </pc:sldChg>
      <pc:sldChg chg="del">
        <pc:chgData name="Gilliam, Kristen" userId="b3671ef7-764a-45de-a16e-a3cb5bab43d2" providerId="ADAL" clId="{760A0A66-6F99-4E2B-88AF-655F24293AD7}" dt="2024-05-16T18:50:02.018" v="514" actId="2696"/>
        <pc:sldMkLst>
          <pc:docMk/>
          <pc:sldMk cId="3633375657" sldId="259"/>
        </pc:sldMkLst>
      </pc:sldChg>
      <pc:sldChg chg="del">
        <pc:chgData name="Gilliam, Kristen" userId="b3671ef7-764a-45de-a16e-a3cb5bab43d2" providerId="ADAL" clId="{760A0A66-6F99-4E2B-88AF-655F24293AD7}" dt="2024-05-16T18:49:58.348" v="513" actId="2696"/>
        <pc:sldMkLst>
          <pc:docMk/>
          <pc:sldMk cId="3107220398" sldId="260"/>
        </pc:sldMkLst>
      </pc:sldChg>
      <pc:sldChg chg="modSp mod">
        <pc:chgData name="Gilliam, Kristen" userId="b3671ef7-764a-45de-a16e-a3cb5bab43d2" providerId="ADAL" clId="{760A0A66-6F99-4E2B-88AF-655F24293AD7}" dt="2024-05-16T19:55:37.840" v="895" actId="20577"/>
        <pc:sldMkLst>
          <pc:docMk/>
          <pc:sldMk cId="4179475157" sldId="270"/>
        </pc:sldMkLst>
        <pc:spChg chg="mod">
          <ac:chgData name="Gilliam, Kristen" userId="b3671ef7-764a-45de-a16e-a3cb5bab43d2" providerId="ADAL" clId="{760A0A66-6F99-4E2B-88AF-655F24293AD7}" dt="2024-05-16T19:55:37.840" v="895" actId="20577"/>
          <ac:spMkLst>
            <pc:docMk/>
            <pc:sldMk cId="4179475157" sldId="270"/>
            <ac:spMk id="3" creationId="{0BED42A6-EB5A-D190-EC3A-E71C7CCFE4E0}"/>
          </ac:spMkLst>
        </pc:spChg>
      </pc:sldChg>
      <pc:sldChg chg="del">
        <pc:chgData name="Gilliam, Kristen" userId="b3671ef7-764a-45de-a16e-a3cb5bab43d2" providerId="ADAL" clId="{760A0A66-6F99-4E2B-88AF-655F24293AD7}" dt="2024-05-16T19:36:44.129" v="800" actId="2696"/>
        <pc:sldMkLst>
          <pc:docMk/>
          <pc:sldMk cId="2921639943" sldId="298"/>
        </pc:sldMkLst>
      </pc:sldChg>
      <pc:sldChg chg="del">
        <pc:chgData name="Gilliam, Kristen" userId="b3671ef7-764a-45de-a16e-a3cb5bab43d2" providerId="ADAL" clId="{760A0A66-6F99-4E2B-88AF-655F24293AD7}" dt="2024-05-16T19:36:46.868" v="801" actId="2696"/>
        <pc:sldMkLst>
          <pc:docMk/>
          <pc:sldMk cId="110388189" sldId="327"/>
        </pc:sldMkLst>
      </pc:sldChg>
      <pc:sldChg chg="add mod modNotesTx">
        <pc:chgData name="Gilliam, Kristen" userId="b3671ef7-764a-45de-a16e-a3cb5bab43d2" providerId="ADAL" clId="{760A0A66-6F99-4E2B-88AF-655F24293AD7}" dt="2024-05-16T19:21:22.336" v="626" actId="20577"/>
        <pc:sldMkLst>
          <pc:docMk/>
          <pc:sldMk cId="2189541310" sldId="331"/>
        </pc:sldMkLst>
      </pc:sldChg>
      <pc:sldChg chg="del">
        <pc:chgData name="Gilliam, Kristen" userId="b3671ef7-764a-45de-a16e-a3cb5bab43d2" providerId="ADAL" clId="{760A0A66-6F99-4E2B-88AF-655F24293AD7}" dt="2024-05-16T18:50:36.897" v="515" actId="2696"/>
        <pc:sldMkLst>
          <pc:docMk/>
          <pc:sldMk cId="1535312948" sldId="355"/>
        </pc:sldMkLst>
      </pc:sldChg>
      <pc:sldChg chg="addSp delSp modSp mod modClrScheme chgLayout">
        <pc:chgData name="Gilliam, Kristen" userId="b3671ef7-764a-45de-a16e-a3cb5bab43d2" providerId="ADAL" clId="{760A0A66-6F99-4E2B-88AF-655F24293AD7}" dt="2024-05-16T19:58:42.211" v="898" actId="113"/>
        <pc:sldMkLst>
          <pc:docMk/>
          <pc:sldMk cId="1166459752" sldId="356"/>
        </pc:sldMkLst>
        <pc:spChg chg="mod ord">
          <ac:chgData name="Gilliam, Kristen" userId="b3671ef7-764a-45de-a16e-a3cb5bab43d2" providerId="ADAL" clId="{760A0A66-6F99-4E2B-88AF-655F24293AD7}" dt="2024-05-16T18:51:11.584" v="560" actId="20577"/>
          <ac:spMkLst>
            <pc:docMk/>
            <pc:sldMk cId="1166459752" sldId="356"/>
            <ac:spMk id="2" creationId="{7C3222AB-1B61-439F-B038-52E18B75D9A4}"/>
          </ac:spMkLst>
        </pc:spChg>
        <pc:spChg chg="add del mod ord">
          <ac:chgData name="Gilliam, Kristen" userId="b3671ef7-764a-45de-a16e-a3cb5bab43d2" providerId="ADAL" clId="{760A0A66-6F99-4E2B-88AF-655F24293AD7}" dt="2024-05-16T18:51:17.568" v="561" actId="21"/>
          <ac:spMkLst>
            <pc:docMk/>
            <pc:sldMk cId="1166459752" sldId="356"/>
            <ac:spMk id="3" creationId="{C5AE512D-12ED-910E-59D9-955036453294}"/>
          </ac:spMkLst>
        </pc:spChg>
        <pc:spChg chg="mod ord">
          <ac:chgData name="Gilliam, Kristen" userId="b3671ef7-764a-45de-a16e-a3cb5bab43d2" providerId="ADAL" clId="{760A0A66-6F99-4E2B-88AF-655F24293AD7}" dt="2024-05-16T19:58:42.211" v="898" actId="113"/>
          <ac:spMkLst>
            <pc:docMk/>
            <pc:sldMk cId="1166459752" sldId="356"/>
            <ac:spMk id="4" creationId="{D6EF4BE4-41DD-4D1E-B1C7-6E43B16EDA08}"/>
          </ac:spMkLst>
        </pc:spChg>
        <pc:picChg chg="add mod">
          <ac:chgData name="Gilliam, Kristen" userId="b3671ef7-764a-45de-a16e-a3cb5bab43d2" providerId="ADAL" clId="{760A0A66-6F99-4E2B-88AF-655F24293AD7}" dt="2024-05-16T18:51:24.411" v="562"/>
          <ac:picMkLst>
            <pc:docMk/>
            <pc:sldMk cId="1166459752" sldId="356"/>
            <ac:picMk id="5" creationId="{676EF2D2-B02A-9CB4-119F-6E4B736C7B35}"/>
          </ac:picMkLst>
        </pc:picChg>
      </pc:sldChg>
      <pc:sldChg chg="del">
        <pc:chgData name="Gilliam, Kristen" userId="b3671ef7-764a-45de-a16e-a3cb5bab43d2" providerId="ADAL" clId="{760A0A66-6F99-4E2B-88AF-655F24293AD7}" dt="2024-05-16T18:49:50.371" v="512" actId="2696"/>
        <pc:sldMkLst>
          <pc:docMk/>
          <pc:sldMk cId="3136133983" sldId="357"/>
        </pc:sldMkLst>
      </pc:sldChg>
      <pc:sldChg chg="addSp delSp modSp mod modNotesTx">
        <pc:chgData name="Gilliam, Kristen" userId="b3671ef7-764a-45de-a16e-a3cb5bab43d2" providerId="ADAL" clId="{760A0A66-6F99-4E2B-88AF-655F24293AD7}" dt="2024-05-16T16:56:48.327" v="74" actId="20577"/>
        <pc:sldMkLst>
          <pc:docMk/>
          <pc:sldMk cId="3189370870" sldId="3362"/>
        </pc:sldMkLst>
        <pc:spChg chg="del">
          <ac:chgData name="Gilliam, Kristen" userId="b3671ef7-764a-45de-a16e-a3cb5bab43d2" providerId="ADAL" clId="{760A0A66-6F99-4E2B-88AF-655F24293AD7}" dt="2024-05-16T16:46:59.986" v="28" actId="21"/>
          <ac:spMkLst>
            <pc:docMk/>
            <pc:sldMk cId="3189370870" sldId="3362"/>
            <ac:spMk id="2" creationId="{DF84D7F4-CF5C-7955-53E2-936AEA496943}"/>
          </ac:spMkLst>
        </pc:spChg>
        <pc:spChg chg="mod">
          <ac:chgData name="Gilliam, Kristen" userId="b3671ef7-764a-45de-a16e-a3cb5bab43d2" providerId="ADAL" clId="{760A0A66-6F99-4E2B-88AF-655F24293AD7}" dt="2024-05-16T16:48:40.139" v="35" actId="207"/>
          <ac:spMkLst>
            <pc:docMk/>
            <pc:sldMk cId="3189370870" sldId="3362"/>
            <ac:spMk id="3" creationId="{54806C9D-D774-EF75-8CE0-16BAD8AF94F8}"/>
          </ac:spMkLst>
        </pc:spChg>
        <pc:spChg chg="mod">
          <ac:chgData name="Gilliam, Kristen" userId="b3671ef7-764a-45de-a16e-a3cb5bab43d2" providerId="ADAL" clId="{760A0A66-6F99-4E2B-88AF-655F24293AD7}" dt="2024-05-16T16:48:59.252" v="37" actId="1076"/>
          <ac:spMkLst>
            <pc:docMk/>
            <pc:sldMk cId="3189370870" sldId="3362"/>
            <ac:spMk id="4" creationId="{DAE97E53-8B8B-06CF-FAEC-BCB51461A46C}"/>
          </ac:spMkLst>
        </pc:spChg>
        <pc:spChg chg="mod">
          <ac:chgData name="Gilliam, Kristen" userId="b3671ef7-764a-45de-a16e-a3cb5bab43d2" providerId="ADAL" clId="{760A0A66-6F99-4E2B-88AF-655F24293AD7}" dt="2024-05-16T16:56:43.392" v="72" actId="20577"/>
          <ac:spMkLst>
            <pc:docMk/>
            <pc:sldMk cId="3189370870" sldId="3362"/>
            <ac:spMk id="8" creationId="{5E56420C-2892-48F0-A960-7564D8834013}"/>
          </ac:spMkLst>
        </pc:spChg>
        <pc:spChg chg="mod">
          <ac:chgData name="Gilliam, Kristen" userId="b3671ef7-764a-45de-a16e-a3cb5bab43d2" providerId="ADAL" clId="{760A0A66-6F99-4E2B-88AF-655F24293AD7}" dt="2024-05-16T16:53:19.715" v="45" actId="1076"/>
          <ac:spMkLst>
            <pc:docMk/>
            <pc:sldMk cId="3189370870" sldId="3362"/>
            <ac:spMk id="9" creationId="{0D002B19-95BE-C7A4-D5A8-89C1E8F87BDE}"/>
          </ac:spMkLst>
        </pc:spChg>
        <pc:spChg chg="mod">
          <ac:chgData name="Gilliam, Kristen" userId="b3671ef7-764a-45de-a16e-a3cb5bab43d2" providerId="ADAL" clId="{760A0A66-6F99-4E2B-88AF-655F24293AD7}" dt="2024-05-16T16:53:27.287" v="47" actId="1076"/>
          <ac:spMkLst>
            <pc:docMk/>
            <pc:sldMk cId="3189370870" sldId="3362"/>
            <ac:spMk id="10" creationId="{492CE587-5BD4-5E8C-3ABA-9FD0AD06EA25}"/>
          </ac:spMkLst>
        </pc:spChg>
        <pc:spChg chg="mod">
          <ac:chgData name="Gilliam, Kristen" userId="b3671ef7-764a-45de-a16e-a3cb5bab43d2" providerId="ADAL" clId="{760A0A66-6F99-4E2B-88AF-655F24293AD7}" dt="2024-05-16T16:53:35.612" v="49" actId="1076"/>
          <ac:spMkLst>
            <pc:docMk/>
            <pc:sldMk cId="3189370870" sldId="3362"/>
            <ac:spMk id="11" creationId="{CE671070-8268-0AF9-51C7-2B4B0A39F8A0}"/>
          </ac:spMkLst>
        </pc:spChg>
        <pc:spChg chg="mod">
          <ac:chgData name="Gilliam, Kristen" userId="b3671ef7-764a-45de-a16e-a3cb5bab43d2" providerId="ADAL" clId="{760A0A66-6F99-4E2B-88AF-655F24293AD7}" dt="2024-05-16T16:53:42.766" v="51" actId="1076"/>
          <ac:spMkLst>
            <pc:docMk/>
            <pc:sldMk cId="3189370870" sldId="3362"/>
            <ac:spMk id="12" creationId="{AC46C503-2BF6-74A6-8AD5-5849568EB0C0}"/>
          </ac:spMkLst>
        </pc:spChg>
        <pc:spChg chg="mod">
          <ac:chgData name="Gilliam, Kristen" userId="b3671ef7-764a-45de-a16e-a3cb5bab43d2" providerId="ADAL" clId="{760A0A66-6F99-4E2B-88AF-655F24293AD7}" dt="2024-05-16T16:53:50.711" v="53" actId="1076"/>
          <ac:spMkLst>
            <pc:docMk/>
            <pc:sldMk cId="3189370870" sldId="3362"/>
            <ac:spMk id="13" creationId="{EAC1DAA4-46CE-9880-846B-42A744795382}"/>
          </ac:spMkLst>
        </pc:spChg>
        <pc:spChg chg="mod">
          <ac:chgData name="Gilliam, Kristen" userId="b3671ef7-764a-45de-a16e-a3cb5bab43d2" providerId="ADAL" clId="{760A0A66-6F99-4E2B-88AF-655F24293AD7}" dt="2024-05-16T16:54:24.623" v="55" actId="1076"/>
          <ac:spMkLst>
            <pc:docMk/>
            <pc:sldMk cId="3189370870" sldId="3362"/>
            <ac:spMk id="14" creationId="{117C01AB-F5E5-D5F1-FA96-8A8265413AF8}"/>
          </ac:spMkLst>
        </pc:spChg>
        <pc:spChg chg="mod">
          <ac:chgData name="Gilliam, Kristen" userId="b3671ef7-764a-45de-a16e-a3cb5bab43d2" providerId="ADAL" clId="{760A0A66-6F99-4E2B-88AF-655F24293AD7}" dt="2024-05-16T16:54:41.843" v="57" actId="1076"/>
          <ac:spMkLst>
            <pc:docMk/>
            <pc:sldMk cId="3189370870" sldId="3362"/>
            <ac:spMk id="15" creationId="{757ECDBF-F11C-073A-4692-AEBDCADC141C}"/>
          </ac:spMkLst>
        </pc:spChg>
        <pc:spChg chg="mod">
          <ac:chgData name="Gilliam, Kristen" userId="b3671ef7-764a-45de-a16e-a3cb5bab43d2" providerId="ADAL" clId="{760A0A66-6F99-4E2B-88AF-655F24293AD7}" dt="2024-05-16T16:55:05.890" v="62" actId="1076"/>
          <ac:spMkLst>
            <pc:docMk/>
            <pc:sldMk cId="3189370870" sldId="3362"/>
            <ac:spMk id="16" creationId="{DF0B348C-7379-F377-59F5-3AFF49521349}"/>
          </ac:spMkLst>
        </pc:spChg>
        <pc:spChg chg="mod">
          <ac:chgData name="Gilliam, Kristen" userId="b3671ef7-764a-45de-a16e-a3cb5bab43d2" providerId="ADAL" clId="{760A0A66-6F99-4E2B-88AF-655F24293AD7}" dt="2024-05-16T16:54:50.734" v="59" actId="1076"/>
          <ac:spMkLst>
            <pc:docMk/>
            <pc:sldMk cId="3189370870" sldId="3362"/>
            <ac:spMk id="17" creationId="{5D056D24-AC2A-675F-75E8-B7D560391DFB}"/>
          </ac:spMkLst>
        </pc:spChg>
        <pc:spChg chg="add mod">
          <ac:chgData name="Gilliam, Kristen" userId="b3671ef7-764a-45de-a16e-a3cb5bab43d2" providerId="ADAL" clId="{760A0A66-6F99-4E2B-88AF-655F24293AD7}" dt="2024-05-16T16:47:21.215" v="32" actId="1076"/>
          <ac:spMkLst>
            <pc:docMk/>
            <pc:sldMk cId="3189370870" sldId="3362"/>
            <ac:spMk id="18" creationId="{4265E91B-2A32-4757-52F6-7BE353B53356}"/>
          </ac:spMkLst>
        </pc:spChg>
        <pc:spChg chg="add mod">
          <ac:chgData name="Gilliam, Kristen" userId="b3671ef7-764a-45de-a16e-a3cb5bab43d2" providerId="ADAL" clId="{760A0A66-6F99-4E2B-88AF-655F24293AD7}" dt="2024-05-16T16:53:04.719" v="43" actId="1076"/>
          <ac:spMkLst>
            <pc:docMk/>
            <pc:sldMk cId="3189370870" sldId="3362"/>
            <ac:spMk id="19" creationId="{63FE6394-9CD1-A457-0A61-AD409CBDECC1}"/>
          </ac:spMkLst>
        </pc:spChg>
        <pc:spChg chg="add mod">
          <ac:chgData name="Gilliam, Kristen" userId="b3671ef7-764a-45de-a16e-a3cb5bab43d2" providerId="ADAL" clId="{760A0A66-6F99-4E2B-88AF-655F24293AD7}" dt="2024-05-16T16:55:22.662" v="66" actId="20577"/>
          <ac:spMkLst>
            <pc:docMk/>
            <pc:sldMk cId="3189370870" sldId="3362"/>
            <ac:spMk id="20" creationId="{DF65A25F-785C-0DC5-CF6E-F4B87EC38F43}"/>
          </ac:spMkLst>
        </pc:spChg>
        <pc:spChg chg="add mod">
          <ac:chgData name="Gilliam, Kristen" userId="b3671ef7-764a-45de-a16e-a3cb5bab43d2" providerId="ADAL" clId="{760A0A66-6F99-4E2B-88AF-655F24293AD7}" dt="2024-05-16T16:55:39.669" v="70" actId="20577"/>
          <ac:spMkLst>
            <pc:docMk/>
            <pc:sldMk cId="3189370870" sldId="3362"/>
            <ac:spMk id="21" creationId="{CB844F71-441F-4FD7-3817-C27AECF96AD9}"/>
          </ac:spMkLst>
        </pc:spChg>
        <pc:graphicFrameChg chg="mod">
          <ac:chgData name="Gilliam, Kristen" userId="b3671ef7-764a-45de-a16e-a3cb5bab43d2" providerId="ADAL" clId="{760A0A66-6F99-4E2B-88AF-655F24293AD7}" dt="2024-05-16T16:46:24.489" v="24"/>
          <ac:graphicFrameMkLst>
            <pc:docMk/>
            <pc:sldMk cId="3189370870" sldId="3362"/>
            <ac:graphicFrameMk id="5" creationId="{ECD6E151-ED68-456E-BE92-1D280CF9460A}"/>
          </ac:graphicFrameMkLst>
        </pc:graphicFrameChg>
      </pc:sldChg>
      <pc:sldChg chg="addSp modSp mod">
        <pc:chgData name="Gilliam, Kristen" userId="b3671ef7-764a-45de-a16e-a3cb5bab43d2" providerId="ADAL" clId="{760A0A66-6F99-4E2B-88AF-655F24293AD7}" dt="2024-05-16T17:05:11.350" v="116" actId="1076"/>
        <pc:sldMkLst>
          <pc:docMk/>
          <pc:sldMk cId="4268610237" sldId="3363"/>
        </pc:sldMkLst>
        <pc:spChg chg="mod">
          <ac:chgData name="Gilliam, Kristen" userId="b3671ef7-764a-45de-a16e-a3cb5bab43d2" providerId="ADAL" clId="{760A0A66-6F99-4E2B-88AF-655F24293AD7}" dt="2024-05-16T17:00:55.933" v="88" actId="1076"/>
          <ac:spMkLst>
            <pc:docMk/>
            <pc:sldMk cId="4268610237" sldId="3363"/>
            <ac:spMk id="2" creationId="{2C4EE5FE-9EC8-A102-CD5E-011BE3C4E400}"/>
          </ac:spMkLst>
        </pc:spChg>
        <pc:spChg chg="mod">
          <ac:chgData name="Gilliam, Kristen" userId="b3671ef7-764a-45de-a16e-a3cb5bab43d2" providerId="ADAL" clId="{760A0A66-6F99-4E2B-88AF-655F24293AD7}" dt="2024-05-16T17:01:48.742" v="91" actId="1076"/>
          <ac:spMkLst>
            <pc:docMk/>
            <pc:sldMk cId="4268610237" sldId="3363"/>
            <ac:spMk id="3" creationId="{85D67F4B-0A0B-5541-46C5-5CAB4ED6F661}"/>
          </ac:spMkLst>
        </pc:spChg>
        <pc:spChg chg="mod">
          <ac:chgData name="Gilliam, Kristen" userId="b3671ef7-764a-45de-a16e-a3cb5bab43d2" providerId="ADAL" clId="{760A0A66-6F99-4E2B-88AF-655F24293AD7}" dt="2024-05-16T17:02:00.956" v="94" actId="1076"/>
          <ac:spMkLst>
            <pc:docMk/>
            <pc:sldMk cId="4268610237" sldId="3363"/>
            <ac:spMk id="4" creationId="{E7D9A318-4BDD-8F2A-3D9F-405F69013F75}"/>
          </ac:spMkLst>
        </pc:spChg>
        <pc:spChg chg="mod">
          <ac:chgData name="Gilliam, Kristen" userId="b3671ef7-764a-45de-a16e-a3cb5bab43d2" providerId="ADAL" clId="{760A0A66-6F99-4E2B-88AF-655F24293AD7}" dt="2024-05-16T17:04:25.655" v="105" actId="1076"/>
          <ac:spMkLst>
            <pc:docMk/>
            <pc:sldMk cId="4268610237" sldId="3363"/>
            <ac:spMk id="6" creationId="{EE54670D-A497-531B-A816-A50D5D248496}"/>
          </ac:spMkLst>
        </pc:spChg>
        <pc:spChg chg="add mod">
          <ac:chgData name="Gilliam, Kristen" userId="b3671ef7-764a-45de-a16e-a3cb5bab43d2" providerId="ADAL" clId="{760A0A66-6F99-4E2B-88AF-655F24293AD7}" dt="2024-05-16T17:05:11.350" v="116" actId="1076"/>
          <ac:spMkLst>
            <pc:docMk/>
            <pc:sldMk cId="4268610237" sldId="3363"/>
            <ac:spMk id="7" creationId="{095F7511-450A-C56A-C9B4-B3B2FAFE4946}"/>
          </ac:spMkLst>
        </pc:spChg>
        <pc:spChg chg="add mod">
          <ac:chgData name="Gilliam, Kristen" userId="b3671ef7-764a-45de-a16e-a3cb5bab43d2" providerId="ADAL" clId="{760A0A66-6F99-4E2B-88AF-655F24293AD7}" dt="2024-05-16T17:04:53.538" v="112" actId="20577"/>
          <ac:spMkLst>
            <pc:docMk/>
            <pc:sldMk cId="4268610237" sldId="3363"/>
            <ac:spMk id="10" creationId="{C4DDFE81-910E-1B04-E081-C26C0F5ACCC5}"/>
          </ac:spMkLst>
        </pc:spChg>
        <pc:graphicFrameChg chg="mod">
          <ac:chgData name="Gilliam, Kristen" userId="b3671ef7-764a-45de-a16e-a3cb5bab43d2" providerId="ADAL" clId="{760A0A66-6F99-4E2B-88AF-655F24293AD7}" dt="2024-05-16T17:03:48.521" v="100"/>
          <ac:graphicFrameMkLst>
            <pc:docMk/>
            <pc:sldMk cId="4268610237" sldId="3363"/>
            <ac:graphicFrameMk id="8" creationId="{F9A4481F-A9E8-431A-8B0B-74B10965E781}"/>
          </ac:graphicFrameMkLst>
        </pc:graphicFrameChg>
      </pc:sldChg>
      <pc:sldChg chg="addSp modSp mod">
        <pc:chgData name="Gilliam, Kristen" userId="b3671ef7-764a-45de-a16e-a3cb5bab43d2" providerId="ADAL" clId="{760A0A66-6F99-4E2B-88AF-655F24293AD7}" dt="2024-05-16T17:24:10.295" v="172" actId="1076"/>
        <pc:sldMkLst>
          <pc:docMk/>
          <pc:sldMk cId="3480679550" sldId="3364"/>
        </pc:sldMkLst>
        <pc:spChg chg="mod">
          <ac:chgData name="Gilliam, Kristen" userId="b3671ef7-764a-45de-a16e-a3cb5bab43d2" providerId="ADAL" clId="{760A0A66-6F99-4E2B-88AF-655F24293AD7}" dt="2024-05-16T17:24:10.295" v="172" actId="1076"/>
          <ac:spMkLst>
            <pc:docMk/>
            <pc:sldMk cId="3480679550" sldId="3364"/>
            <ac:spMk id="2" creationId="{0A5CB35A-6AA6-648B-BD57-957F0C28CE89}"/>
          </ac:spMkLst>
        </pc:spChg>
        <pc:spChg chg="mod">
          <ac:chgData name="Gilliam, Kristen" userId="b3671ef7-764a-45de-a16e-a3cb5bab43d2" providerId="ADAL" clId="{760A0A66-6F99-4E2B-88AF-655F24293AD7}" dt="2024-05-16T17:09:42.824" v="139" actId="1076"/>
          <ac:spMkLst>
            <pc:docMk/>
            <pc:sldMk cId="3480679550" sldId="3364"/>
            <ac:spMk id="3" creationId="{A22AF993-08D1-178C-188A-0265978105F6}"/>
          </ac:spMkLst>
        </pc:spChg>
        <pc:spChg chg="mod">
          <ac:chgData name="Gilliam, Kristen" userId="b3671ef7-764a-45de-a16e-a3cb5bab43d2" providerId="ADAL" clId="{760A0A66-6F99-4E2B-88AF-655F24293AD7}" dt="2024-05-16T17:09:47.452" v="140" actId="1076"/>
          <ac:spMkLst>
            <pc:docMk/>
            <pc:sldMk cId="3480679550" sldId="3364"/>
            <ac:spMk id="4" creationId="{8444924E-5622-9B34-031D-30BD7320A0A1}"/>
          </ac:spMkLst>
        </pc:spChg>
        <pc:spChg chg="mod">
          <ac:chgData name="Gilliam, Kristen" userId="b3671ef7-764a-45de-a16e-a3cb5bab43d2" providerId="ADAL" clId="{760A0A66-6F99-4E2B-88AF-655F24293AD7}" dt="2024-05-16T17:10:17.186" v="149" actId="1076"/>
          <ac:spMkLst>
            <pc:docMk/>
            <pc:sldMk cId="3480679550" sldId="3364"/>
            <ac:spMk id="7" creationId="{207905AB-B98F-D308-2339-AF8CF26ACA93}"/>
          </ac:spMkLst>
        </pc:spChg>
        <pc:spChg chg="mod">
          <ac:chgData name="Gilliam, Kristen" userId="b3671ef7-764a-45de-a16e-a3cb5bab43d2" providerId="ADAL" clId="{760A0A66-6F99-4E2B-88AF-655F24293AD7}" dt="2024-05-16T17:10:13.152" v="148" actId="1076"/>
          <ac:spMkLst>
            <pc:docMk/>
            <pc:sldMk cId="3480679550" sldId="3364"/>
            <ac:spMk id="8" creationId="{78515079-8287-D8C2-0587-1FA9339CC0DA}"/>
          </ac:spMkLst>
        </pc:spChg>
        <pc:spChg chg="mod">
          <ac:chgData name="Gilliam, Kristen" userId="b3671ef7-764a-45de-a16e-a3cb5bab43d2" providerId="ADAL" clId="{760A0A66-6F99-4E2B-88AF-655F24293AD7}" dt="2024-05-16T17:11:01.728" v="152" actId="1076"/>
          <ac:spMkLst>
            <pc:docMk/>
            <pc:sldMk cId="3480679550" sldId="3364"/>
            <ac:spMk id="10" creationId="{1B7AFD14-04BE-990F-7FFD-1A6D12C48651}"/>
          </ac:spMkLst>
        </pc:spChg>
        <pc:spChg chg="mod">
          <ac:chgData name="Gilliam, Kristen" userId="b3671ef7-764a-45de-a16e-a3cb5bab43d2" providerId="ADAL" clId="{760A0A66-6F99-4E2B-88AF-655F24293AD7}" dt="2024-05-16T17:21:29.824" v="155" actId="1076"/>
          <ac:spMkLst>
            <pc:docMk/>
            <pc:sldMk cId="3480679550" sldId="3364"/>
            <ac:spMk id="11" creationId="{BAAAD8F0-656C-2D33-79C0-67ABD7037ECE}"/>
          </ac:spMkLst>
        </pc:spChg>
        <pc:spChg chg="mod">
          <ac:chgData name="Gilliam, Kristen" userId="b3671ef7-764a-45de-a16e-a3cb5bab43d2" providerId="ADAL" clId="{760A0A66-6F99-4E2B-88AF-655F24293AD7}" dt="2024-05-16T17:22:56.365" v="161" actId="1076"/>
          <ac:spMkLst>
            <pc:docMk/>
            <pc:sldMk cId="3480679550" sldId="3364"/>
            <ac:spMk id="12" creationId="{140F1218-16A3-484B-D500-1F19D40FA22D}"/>
          </ac:spMkLst>
        </pc:spChg>
        <pc:spChg chg="add mod">
          <ac:chgData name="Gilliam, Kristen" userId="b3671ef7-764a-45de-a16e-a3cb5bab43d2" providerId="ADAL" clId="{760A0A66-6F99-4E2B-88AF-655F24293AD7}" dt="2024-05-16T17:23:48.117" v="171" actId="20577"/>
          <ac:spMkLst>
            <pc:docMk/>
            <pc:sldMk cId="3480679550" sldId="3364"/>
            <ac:spMk id="13" creationId="{15B6F3A9-3B55-3D04-670A-A937D4D9D5BF}"/>
          </ac:spMkLst>
        </pc:spChg>
        <pc:spChg chg="add mod">
          <ac:chgData name="Gilliam, Kristen" userId="b3671ef7-764a-45de-a16e-a3cb5bab43d2" providerId="ADAL" clId="{760A0A66-6F99-4E2B-88AF-655F24293AD7}" dt="2024-05-16T17:23:36.502" v="166" actId="20577"/>
          <ac:spMkLst>
            <pc:docMk/>
            <pc:sldMk cId="3480679550" sldId="3364"/>
            <ac:spMk id="14" creationId="{DB27A98A-C816-116C-613E-D14321E25063}"/>
          </ac:spMkLst>
        </pc:spChg>
        <pc:graphicFrameChg chg="mod">
          <ac:chgData name="Gilliam, Kristen" userId="b3671ef7-764a-45de-a16e-a3cb5bab43d2" providerId="ADAL" clId="{760A0A66-6F99-4E2B-88AF-655F24293AD7}" dt="2024-05-16T17:22:49.766" v="159"/>
          <ac:graphicFrameMkLst>
            <pc:docMk/>
            <pc:sldMk cId="3480679550" sldId="3364"/>
            <ac:graphicFrameMk id="9" creationId="{65F00745-B5D8-47A2-8E4C-22BC542CDD32}"/>
          </ac:graphicFrameMkLst>
        </pc:graphicFrameChg>
      </pc:sldChg>
      <pc:sldChg chg="addSp modSp mod">
        <pc:chgData name="Gilliam, Kristen" userId="b3671ef7-764a-45de-a16e-a3cb5bab43d2" providerId="ADAL" clId="{760A0A66-6F99-4E2B-88AF-655F24293AD7}" dt="2024-05-16T18:09:06.491" v="228" actId="20577"/>
        <pc:sldMkLst>
          <pc:docMk/>
          <pc:sldMk cId="4263897103" sldId="3365"/>
        </pc:sldMkLst>
        <pc:spChg chg="mod">
          <ac:chgData name="Gilliam, Kristen" userId="b3671ef7-764a-45de-a16e-a3cb5bab43d2" providerId="ADAL" clId="{760A0A66-6F99-4E2B-88AF-655F24293AD7}" dt="2024-05-16T17:50:24.516" v="212" actId="1076"/>
          <ac:spMkLst>
            <pc:docMk/>
            <pc:sldMk cId="4263897103" sldId="3365"/>
            <ac:spMk id="2" creationId="{8770D9BC-082A-A65F-4363-7DC8E3EDF351}"/>
          </ac:spMkLst>
        </pc:spChg>
        <pc:spChg chg="mod">
          <ac:chgData name="Gilliam, Kristen" userId="b3671ef7-764a-45de-a16e-a3cb5bab43d2" providerId="ADAL" clId="{760A0A66-6F99-4E2B-88AF-655F24293AD7}" dt="2024-05-16T17:50:28.297" v="213" actId="1076"/>
          <ac:spMkLst>
            <pc:docMk/>
            <pc:sldMk cId="4263897103" sldId="3365"/>
            <ac:spMk id="3" creationId="{696EC525-AB27-1181-CDA8-EDB773583F18}"/>
          </ac:spMkLst>
        </pc:spChg>
        <pc:spChg chg="mod">
          <ac:chgData name="Gilliam, Kristen" userId="b3671ef7-764a-45de-a16e-a3cb5bab43d2" providerId="ADAL" clId="{760A0A66-6F99-4E2B-88AF-655F24293AD7}" dt="2024-05-16T17:50:31.285" v="214" actId="1076"/>
          <ac:spMkLst>
            <pc:docMk/>
            <pc:sldMk cId="4263897103" sldId="3365"/>
            <ac:spMk id="4" creationId="{DBE9008D-2EBB-09AC-980D-E518F6D3BC92}"/>
          </ac:spMkLst>
        </pc:spChg>
        <pc:spChg chg="mod">
          <ac:chgData name="Gilliam, Kristen" userId="b3671ef7-764a-45de-a16e-a3cb5bab43d2" providerId="ADAL" clId="{760A0A66-6F99-4E2B-88AF-655F24293AD7}" dt="2024-05-16T17:50:34.013" v="215" actId="1076"/>
          <ac:spMkLst>
            <pc:docMk/>
            <pc:sldMk cId="4263897103" sldId="3365"/>
            <ac:spMk id="7" creationId="{B5897493-0559-5E9C-BEBD-4B82FC324858}"/>
          </ac:spMkLst>
        </pc:spChg>
        <pc:spChg chg="mod">
          <ac:chgData name="Gilliam, Kristen" userId="b3671ef7-764a-45de-a16e-a3cb5bab43d2" providerId="ADAL" clId="{760A0A66-6F99-4E2B-88AF-655F24293AD7}" dt="2024-05-16T17:50:44.571" v="216" actId="1076"/>
          <ac:spMkLst>
            <pc:docMk/>
            <pc:sldMk cId="4263897103" sldId="3365"/>
            <ac:spMk id="8" creationId="{77CD81CB-DE1D-2C5A-F81C-C2E387609635}"/>
          </ac:spMkLst>
        </pc:spChg>
        <pc:spChg chg="mod">
          <ac:chgData name="Gilliam, Kristen" userId="b3671ef7-764a-45de-a16e-a3cb5bab43d2" providerId="ADAL" clId="{760A0A66-6F99-4E2B-88AF-655F24293AD7}" dt="2024-05-16T17:50:47.650" v="217" actId="1076"/>
          <ac:spMkLst>
            <pc:docMk/>
            <pc:sldMk cId="4263897103" sldId="3365"/>
            <ac:spMk id="10" creationId="{8A86D48B-0A52-CD89-6C54-D5C2386B074C}"/>
          </ac:spMkLst>
        </pc:spChg>
        <pc:spChg chg="mod">
          <ac:chgData name="Gilliam, Kristen" userId="b3671ef7-764a-45de-a16e-a3cb5bab43d2" providerId="ADAL" clId="{760A0A66-6F99-4E2B-88AF-655F24293AD7}" dt="2024-05-16T17:50:52.192" v="218" actId="1076"/>
          <ac:spMkLst>
            <pc:docMk/>
            <pc:sldMk cId="4263897103" sldId="3365"/>
            <ac:spMk id="11" creationId="{267BEBD3-A9EF-B112-3ECB-D2986F6CF5CC}"/>
          </ac:spMkLst>
        </pc:spChg>
        <pc:spChg chg="add mod">
          <ac:chgData name="Gilliam, Kristen" userId="b3671ef7-764a-45de-a16e-a3cb5bab43d2" providerId="ADAL" clId="{760A0A66-6F99-4E2B-88AF-655F24293AD7}" dt="2024-05-16T18:08:54.588" v="222" actId="20577"/>
          <ac:spMkLst>
            <pc:docMk/>
            <pc:sldMk cId="4263897103" sldId="3365"/>
            <ac:spMk id="12" creationId="{1FA3E82E-6F65-4D80-4450-93929A1AC315}"/>
          </ac:spMkLst>
        </pc:spChg>
        <pc:spChg chg="add mod">
          <ac:chgData name="Gilliam, Kristen" userId="b3671ef7-764a-45de-a16e-a3cb5bab43d2" providerId="ADAL" clId="{760A0A66-6F99-4E2B-88AF-655F24293AD7}" dt="2024-05-16T18:09:06.491" v="228" actId="20577"/>
          <ac:spMkLst>
            <pc:docMk/>
            <pc:sldMk cId="4263897103" sldId="3365"/>
            <ac:spMk id="13" creationId="{1FA3E82E-6F65-4D80-4450-93929A1AC315}"/>
          </ac:spMkLst>
        </pc:spChg>
        <pc:graphicFrameChg chg="mod">
          <ac:chgData name="Gilliam, Kristen" userId="b3671ef7-764a-45de-a16e-a3cb5bab43d2" providerId="ADAL" clId="{760A0A66-6F99-4E2B-88AF-655F24293AD7}" dt="2024-05-16T17:50:02.323" v="208"/>
          <ac:graphicFrameMkLst>
            <pc:docMk/>
            <pc:sldMk cId="4263897103" sldId="3365"/>
            <ac:graphicFrameMk id="9" creationId="{563FAAEA-AE7B-4643-9D28-71AB8A47F80E}"/>
          </ac:graphicFrameMkLst>
        </pc:graphicFrameChg>
      </pc:sldChg>
      <pc:sldChg chg="modSp mod modNotesTx">
        <pc:chgData name="Gilliam, Kristen" userId="b3671ef7-764a-45de-a16e-a3cb5bab43d2" providerId="ADAL" clId="{760A0A66-6F99-4E2B-88AF-655F24293AD7}" dt="2024-05-16T18:20:35.706" v="396"/>
        <pc:sldMkLst>
          <pc:docMk/>
          <pc:sldMk cId="2144223720" sldId="3366"/>
        </pc:sldMkLst>
        <pc:spChg chg="mod">
          <ac:chgData name="Gilliam, Kristen" userId="b3671ef7-764a-45de-a16e-a3cb5bab43d2" providerId="ADAL" clId="{760A0A66-6F99-4E2B-88AF-655F24293AD7}" dt="2024-05-16T18:14:21.532" v="261" actId="20577"/>
          <ac:spMkLst>
            <pc:docMk/>
            <pc:sldMk cId="2144223720" sldId="3366"/>
            <ac:spMk id="2" creationId="{6DB6B41F-F26F-4ED7-B948-2A103D198EF1}"/>
          </ac:spMkLst>
        </pc:spChg>
        <pc:graphicFrameChg chg="mod">
          <ac:chgData name="Gilliam, Kristen" userId="b3671ef7-764a-45de-a16e-a3cb5bab43d2" providerId="ADAL" clId="{760A0A66-6F99-4E2B-88AF-655F24293AD7}" dt="2024-05-16T18:20:35.706" v="396"/>
          <ac:graphicFrameMkLst>
            <pc:docMk/>
            <pc:sldMk cId="2144223720" sldId="3366"/>
            <ac:graphicFrameMk id="8" creationId="{F52B0B2B-3F6B-4C6A-AC7A-0D0454606E82}"/>
          </ac:graphicFrameMkLst>
        </pc:graphicFrameChg>
      </pc:sldChg>
      <pc:sldChg chg="addSp delSp modSp mod">
        <pc:chgData name="Gilliam, Kristen" userId="b3671ef7-764a-45de-a16e-a3cb5bab43d2" providerId="ADAL" clId="{760A0A66-6F99-4E2B-88AF-655F24293AD7}" dt="2024-05-16T19:53:27.732" v="884" actId="478"/>
        <pc:sldMkLst>
          <pc:docMk/>
          <pc:sldMk cId="3329363" sldId="3367"/>
        </pc:sldMkLst>
        <pc:spChg chg="add mod">
          <ac:chgData name="Gilliam, Kristen" userId="b3671ef7-764a-45de-a16e-a3cb5bab43d2" providerId="ADAL" clId="{760A0A66-6F99-4E2B-88AF-655F24293AD7}" dt="2024-05-16T18:24:39.673" v="430" actId="113"/>
          <ac:spMkLst>
            <pc:docMk/>
            <pc:sldMk cId="3329363" sldId="3367"/>
            <ac:spMk id="3" creationId="{4A4718AF-A091-736E-C013-895756CB5938}"/>
          </ac:spMkLst>
        </pc:spChg>
        <pc:spChg chg="mod">
          <ac:chgData name="Gilliam, Kristen" userId="b3671ef7-764a-45de-a16e-a3cb5bab43d2" providerId="ADAL" clId="{760A0A66-6F99-4E2B-88AF-655F24293AD7}" dt="2024-05-16T18:22:11.012" v="410" actId="20577"/>
          <ac:spMkLst>
            <pc:docMk/>
            <pc:sldMk cId="3329363" sldId="3367"/>
            <ac:spMk id="8" creationId="{F6A13D46-F2C8-0244-9CA3-397F00654F57}"/>
          </ac:spMkLst>
        </pc:spChg>
        <pc:spChg chg="add del mod">
          <ac:chgData name="Gilliam, Kristen" userId="b3671ef7-764a-45de-a16e-a3cb5bab43d2" providerId="ADAL" clId="{760A0A66-6F99-4E2B-88AF-655F24293AD7}" dt="2024-05-16T19:53:27.732" v="884" actId="478"/>
          <ac:spMkLst>
            <pc:docMk/>
            <pc:sldMk cId="3329363" sldId="3367"/>
            <ac:spMk id="10" creationId="{EA928F5C-75CA-54DF-C4E2-E2F92757AD7E}"/>
          </ac:spMkLst>
        </pc:spChg>
        <pc:graphicFrameChg chg="add mod modGraphic">
          <ac:chgData name="Gilliam, Kristen" userId="b3671ef7-764a-45de-a16e-a3cb5bab43d2" providerId="ADAL" clId="{760A0A66-6F99-4E2B-88AF-655F24293AD7}" dt="2024-05-16T18:38:40.358" v="444" actId="113"/>
          <ac:graphicFrameMkLst>
            <pc:docMk/>
            <pc:sldMk cId="3329363" sldId="3367"/>
            <ac:graphicFrameMk id="4" creationId="{FAFFFBF0-77F2-48AD-1F2F-ED48AEBC7B50}"/>
          </ac:graphicFrameMkLst>
        </pc:graphicFrameChg>
        <pc:graphicFrameChg chg="mod">
          <ac:chgData name="Gilliam, Kristen" userId="b3671ef7-764a-45de-a16e-a3cb5bab43d2" providerId="ADAL" clId="{760A0A66-6F99-4E2B-88AF-655F24293AD7}" dt="2024-05-16T18:22:55.529" v="416"/>
          <ac:graphicFrameMkLst>
            <pc:docMk/>
            <pc:sldMk cId="3329363" sldId="3367"/>
            <ac:graphicFrameMk id="5" creationId="{00000000-0000-0000-0000-000000000000}"/>
          </ac:graphicFrameMkLst>
        </pc:graphicFrameChg>
        <pc:picChg chg="del">
          <ac:chgData name="Gilliam, Kristen" userId="b3671ef7-764a-45de-a16e-a3cb5bab43d2" providerId="ADAL" clId="{760A0A66-6F99-4E2B-88AF-655F24293AD7}" dt="2024-05-16T18:22:17.434" v="411" actId="21"/>
          <ac:picMkLst>
            <pc:docMk/>
            <pc:sldMk cId="3329363" sldId="3367"/>
            <ac:picMk id="7" creationId="{BD46DC36-F055-33FF-814A-8D2B30E5ED2E}"/>
          </ac:picMkLst>
        </pc:picChg>
      </pc:sldChg>
      <pc:sldChg chg="modSp add mod modNotesTx">
        <pc:chgData name="Gilliam, Kristen" userId="b3671ef7-764a-45de-a16e-a3cb5bab43d2" providerId="ADAL" clId="{760A0A66-6F99-4E2B-88AF-655F24293AD7}" dt="2024-05-16T19:19:33.537" v="618" actId="20577"/>
        <pc:sldMkLst>
          <pc:docMk/>
          <pc:sldMk cId="3155276898" sldId="3371"/>
        </pc:sldMkLst>
        <pc:spChg chg="mod">
          <ac:chgData name="Gilliam, Kristen" userId="b3671ef7-764a-45de-a16e-a3cb5bab43d2" providerId="ADAL" clId="{760A0A66-6F99-4E2B-88AF-655F24293AD7}" dt="2024-05-16T19:18:12.332" v="606" actId="1076"/>
          <ac:spMkLst>
            <pc:docMk/>
            <pc:sldMk cId="3155276898" sldId="3371"/>
            <ac:spMk id="15" creationId="{67CFA978-8568-1E1C-DDF6-96523E64660B}"/>
          </ac:spMkLst>
        </pc:spChg>
      </pc:sldChg>
      <pc:sldChg chg="modSp mod ord">
        <pc:chgData name="Gilliam, Kristen" userId="b3671ef7-764a-45de-a16e-a3cb5bab43d2" providerId="ADAL" clId="{760A0A66-6F99-4E2B-88AF-655F24293AD7}" dt="2024-05-16T19:50:53.862" v="883" actId="14100"/>
        <pc:sldMkLst>
          <pc:docMk/>
          <pc:sldMk cId="675312433" sldId="3383"/>
        </pc:sldMkLst>
        <pc:spChg chg="mod">
          <ac:chgData name="Gilliam, Kristen" userId="b3671ef7-764a-45de-a16e-a3cb5bab43d2" providerId="ADAL" clId="{760A0A66-6F99-4E2B-88AF-655F24293AD7}" dt="2024-05-16T19:50:53.862" v="883" actId="14100"/>
          <ac:spMkLst>
            <pc:docMk/>
            <pc:sldMk cId="675312433" sldId="3383"/>
            <ac:spMk id="3" creationId="{7AA47EB1-B2EB-09F2-69E4-12F8F0E3936C}"/>
          </ac:spMkLst>
        </pc:spChg>
      </pc:sldChg>
      <pc:sldChg chg="addSp modSp mod">
        <pc:chgData name="Gilliam, Kristen" userId="b3671ef7-764a-45de-a16e-a3cb5bab43d2" providerId="ADAL" clId="{760A0A66-6F99-4E2B-88AF-655F24293AD7}" dt="2024-05-16T19:37:16.999" v="842" actId="1076"/>
        <pc:sldMkLst>
          <pc:docMk/>
          <pc:sldMk cId="1272019272" sldId="3388"/>
        </pc:sldMkLst>
        <pc:spChg chg="mod">
          <ac:chgData name="Gilliam, Kristen" userId="b3671ef7-764a-45de-a16e-a3cb5bab43d2" providerId="ADAL" clId="{760A0A66-6F99-4E2B-88AF-655F24293AD7}" dt="2024-05-16T19:37:02.626" v="838" actId="20577"/>
          <ac:spMkLst>
            <pc:docMk/>
            <pc:sldMk cId="1272019272" sldId="3388"/>
            <ac:spMk id="2" creationId="{750CEB42-4D32-42E0-855C-221774FEAE34}"/>
          </ac:spMkLst>
        </pc:spChg>
        <pc:picChg chg="add mod">
          <ac:chgData name="Gilliam, Kristen" userId="b3671ef7-764a-45de-a16e-a3cb5bab43d2" providerId="ADAL" clId="{760A0A66-6F99-4E2B-88AF-655F24293AD7}" dt="2024-05-16T19:37:16.999" v="842" actId="1076"/>
          <ac:picMkLst>
            <pc:docMk/>
            <pc:sldMk cId="1272019272" sldId="3388"/>
            <ac:picMk id="3" creationId="{0A3D0F57-52AE-517C-E5A5-29A7FB65D0E8}"/>
          </ac:picMkLst>
        </pc:picChg>
      </pc:sldChg>
      <pc:sldChg chg="del">
        <pc:chgData name="Gilliam, Kristen" userId="b3671ef7-764a-45de-a16e-a3cb5bab43d2" providerId="ADAL" clId="{760A0A66-6F99-4E2B-88AF-655F24293AD7}" dt="2024-05-16T19:37:24.497" v="844" actId="2696"/>
        <pc:sldMkLst>
          <pc:docMk/>
          <pc:sldMk cId="104361578" sldId="3389"/>
        </pc:sldMkLst>
      </pc:sldChg>
      <pc:sldChg chg="del">
        <pc:chgData name="Gilliam, Kristen" userId="b3671ef7-764a-45de-a16e-a3cb5bab43d2" providerId="ADAL" clId="{760A0A66-6F99-4E2B-88AF-655F24293AD7}" dt="2024-05-16T19:37:21.805" v="843" actId="2696"/>
        <pc:sldMkLst>
          <pc:docMk/>
          <pc:sldMk cId="580605039" sldId="3394"/>
        </pc:sldMkLst>
      </pc:sldChg>
      <pc:sldChg chg="del">
        <pc:chgData name="Gilliam, Kristen" userId="b3671ef7-764a-45de-a16e-a3cb5bab43d2" providerId="ADAL" clId="{760A0A66-6F99-4E2B-88AF-655F24293AD7}" dt="2024-05-16T18:43:57.108" v="448" actId="2696"/>
        <pc:sldMkLst>
          <pc:docMk/>
          <pc:sldMk cId="1938461838" sldId="3400"/>
        </pc:sldMkLst>
      </pc:sldChg>
      <pc:sldChg chg="del">
        <pc:chgData name="Gilliam, Kristen" userId="b3671ef7-764a-45de-a16e-a3cb5bab43d2" providerId="ADAL" clId="{760A0A66-6F99-4E2B-88AF-655F24293AD7}" dt="2024-05-16T19:36:34.955" v="798" actId="2696"/>
        <pc:sldMkLst>
          <pc:docMk/>
          <pc:sldMk cId="2733010013" sldId="3402"/>
        </pc:sldMkLst>
      </pc:sldChg>
      <pc:sldChg chg="del">
        <pc:chgData name="Gilliam, Kristen" userId="b3671ef7-764a-45de-a16e-a3cb5bab43d2" providerId="ADAL" clId="{760A0A66-6F99-4E2B-88AF-655F24293AD7}" dt="2024-05-16T19:36:40.471" v="799" actId="2696"/>
        <pc:sldMkLst>
          <pc:docMk/>
          <pc:sldMk cId="331883078" sldId="3403"/>
        </pc:sldMkLst>
      </pc:sldChg>
      <pc:sldMasterChg chg="delSldLayout">
        <pc:chgData name="Gilliam, Kristen" userId="b3671ef7-764a-45de-a16e-a3cb5bab43d2" providerId="ADAL" clId="{760A0A66-6F99-4E2B-88AF-655F24293AD7}" dt="2024-05-16T19:37:24.497" v="844" actId="2696"/>
        <pc:sldMasterMkLst>
          <pc:docMk/>
          <pc:sldMasterMk cId="0" sldId="2147483682"/>
        </pc:sldMasterMkLst>
        <pc:sldLayoutChg chg="del">
          <pc:chgData name="Gilliam, Kristen" userId="b3671ef7-764a-45de-a16e-a3cb5bab43d2" providerId="ADAL" clId="{760A0A66-6F99-4E2B-88AF-655F24293AD7}" dt="2024-05-16T19:37:24.497" v="844" actId="2696"/>
          <pc:sldLayoutMkLst>
            <pc:docMk/>
            <pc:sldMasterMk cId="0" sldId="2147483682"/>
            <pc:sldLayoutMk cId="1990039056" sldId="2147483717"/>
          </pc:sldLayoutMkLst>
        </pc:sldLayoutChg>
      </pc:sldMasterChg>
      <pc:sldMasterChg chg="delSldLayout">
        <pc:chgData name="Gilliam, Kristen" userId="b3671ef7-764a-45de-a16e-a3cb5bab43d2" providerId="ADAL" clId="{760A0A66-6F99-4E2B-88AF-655F24293AD7}" dt="2024-05-16T18:50:02.018" v="514" actId="2696"/>
        <pc:sldMasterMkLst>
          <pc:docMk/>
          <pc:sldMasterMk cId="1608388930" sldId="2147483684"/>
        </pc:sldMasterMkLst>
        <pc:sldLayoutChg chg="del">
          <pc:chgData name="Gilliam, Kristen" userId="b3671ef7-764a-45de-a16e-a3cb5bab43d2" providerId="ADAL" clId="{760A0A66-6F99-4E2B-88AF-655F24293AD7}" dt="2024-05-16T18:50:02.018" v="514" actId="2696"/>
          <pc:sldLayoutMkLst>
            <pc:docMk/>
            <pc:sldMasterMk cId="1608388930" sldId="2147483684"/>
            <pc:sldLayoutMk cId="2765247951" sldId="214748371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90434205103773E-2"/>
          <c:y val="5.9261454521759592E-2"/>
          <c:w val="0.91880956579489625"/>
          <c:h val="0.7042550250431111"/>
        </c:manualLayout>
      </c:layout>
      <c:barChart>
        <c:barDir val="col"/>
        <c:grouping val="clustered"/>
        <c:varyColors val="0"/>
        <c:ser>
          <c:idx val="0"/>
          <c:order val="0"/>
          <c:tx>
            <c:strRef>
              <c:f>Sheet1!$B$1</c:f>
              <c:strCache>
                <c:ptCount val="1"/>
                <c:pt idx="0">
                  <c:v>July 2022</c:v>
                </c:pt>
              </c:strCache>
            </c:strRef>
          </c:tx>
          <c:spPr>
            <a:solidFill>
              <a:schemeClr val="accent1"/>
            </a:solidFill>
            <a:ln>
              <a:noFill/>
            </a:ln>
            <a:effectLst/>
          </c:spPr>
          <c:invertIfNegative val="0"/>
          <c:val>
            <c:numRef>
              <c:f>Sheet1!$B$2</c:f>
              <c:numCache>
                <c:formatCode>#,##0</c:formatCode>
                <c:ptCount val="1"/>
                <c:pt idx="0">
                  <c:v>27983</c:v>
                </c:pt>
              </c:numCache>
            </c:numRef>
          </c:val>
          <c:extLst>
            <c:ext xmlns:c16="http://schemas.microsoft.com/office/drawing/2014/chart" uri="{C3380CC4-5D6E-409C-BE32-E72D297353CC}">
              <c16:uniqueId val="{00000000-C586-4E84-9C9C-3D99A28680A2}"/>
            </c:ext>
          </c:extLst>
        </c:ser>
        <c:ser>
          <c:idx val="1"/>
          <c:order val="1"/>
          <c:tx>
            <c:strRef>
              <c:f>Sheet1!$C$1</c:f>
              <c:strCache>
                <c:ptCount val="1"/>
                <c:pt idx="0">
                  <c:v>July 2023</c:v>
                </c:pt>
              </c:strCache>
            </c:strRef>
          </c:tx>
          <c:spPr>
            <a:solidFill>
              <a:schemeClr val="accent2"/>
            </a:solidFill>
            <a:ln>
              <a:noFill/>
            </a:ln>
            <a:effectLst/>
          </c:spPr>
          <c:invertIfNegative val="0"/>
          <c:val>
            <c:numRef>
              <c:f>Sheet1!$C$2</c:f>
              <c:numCache>
                <c:formatCode>#,##0</c:formatCode>
                <c:ptCount val="1"/>
                <c:pt idx="0">
                  <c:v>33184</c:v>
                </c:pt>
              </c:numCache>
            </c:numRef>
          </c:val>
          <c:extLst>
            <c:ext xmlns:c16="http://schemas.microsoft.com/office/drawing/2014/chart" uri="{C3380CC4-5D6E-409C-BE32-E72D297353CC}">
              <c16:uniqueId val="{00000001-C586-4E84-9C9C-3D99A28680A2}"/>
            </c:ext>
          </c:extLst>
        </c:ser>
        <c:ser>
          <c:idx val="2"/>
          <c:order val="2"/>
          <c:tx>
            <c:strRef>
              <c:f>Sheet1!$D$1</c:f>
              <c:strCache>
                <c:ptCount val="1"/>
                <c:pt idx="0">
                  <c:v>August 2022</c:v>
                </c:pt>
              </c:strCache>
            </c:strRef>
          </c:tx>
          <c:spPr>
            <a:solidFill>
              <a:schemeClr val="accent3"/>
            </a:solidFill>
            <a:ln>
              <a:noFill/>
            </a:ln>
            <a:effectLst/>
          </c:spPr>
          <c:invertIfNegative val="0"/>
          <c:val>
            <c:numRef>
              <c:f>Sheet1!$D$2</c:f>
              <c:numCache>
                <c:formatCode>#,##0</c:formatCode>
                <c:ptCount val="1"/>
                <c:pt idx="0">
                  <c:v>30898</c:v>
                </c:pt>
              </c:numCache>
            </c:numRef>
          </c:val>
          <c:extLst>
            <c:ext xmlns:c16="http://schemas.microsoft.com/office/drawing/2014/chart" uri="{C3380CC4-5D6E-409C-BE32-E72D297353CC}">
              <c16:uniqueId val="{00000000-B70E-4617-8C19-78ED126437B0}"/>
            </c:ext>
          </c:extLst>
        </c:ser>
        <c:ser>
          <c:idx val="3"/>
          <c:order val="3"/>
          <c:tx>
            <c:strRef>
              <c:f>Sheet1!$E$1</c:f>
              <c:strCache>
                <c:ptCount val="1"/>
                <c:pt idx="0">
                  <c:v>Aug-23</c:v>
                </c:pt>
              </c:strCache>
            </c:strRef>
          </c:tx>
          <c:spPr>
            <a:solidFill>
              <a:schemeClr val="accent4"/>
            </a:solidFill>
            <a:ln>
              <a:noFill/>
            </a:ln>
            <a:effectLst/>
          </c:spPr>
          <c:invertIfNegative val="0"/>
          <c:val>
            <c:numRef>
              <c:f>Sheet1!$E$2</c:f>
              <c:numCache>
                <c:formatCode>#,##0</c:formatCode>
                <c:ptCount val="1"/>
                <c:pt idx="0">
                  <c:v>42329</c:v>
                </c:pt>
              </c:numCache>
            </c:numRef>
          </c:val>
          <c:extLst>
            <c:ext xmlns:c16="http://schemas.microsoft.com/office/drawing/2014/chart" uri="{C3380CC4-5D6E-409C-BE32-E72D297353CC}">
              <c16:uniqueId val="{00000000-B600-4171-8801-5D7412F59EE5}"/>
            </c:ext>
          </c:extLst>
        </c:ser>
        <c:ser>
          <c:idx val="4"/>
          <c:order val="4"/>
          <c:tx>
            <c:strRef>
              <c:f>Sheet1!$F$1</c:f>
              <c:strCache>
                <c:ptCount val="1"/>
                <c:pt idx="0">
                  <c:v>Sep-22</c:v>
                </c:pt>
              </c:strCache>
            </c:strRef>
          </c:tx>
          <c:spPr>
            <a:solidFill>
              <a:schemeClr val="accent5"/>
            </a:solidFill>
            <a:ln>
              <a:noFill/>
            </a:ln>
            <a:effectLst/>
          </c:spPr>
          <c:invertIfNegative val="0"/>
          <c:val>
            <c:numRef>
              <c:f>Sheet1!$F$2</c:f>
              <c:numCache>
                <c:formatCode>#,##0</c:formatCode>
                <c:ptCount val="1"/>
                <c:pt idx="0">
                  <c:v>37821</c:v>
                </c:pt>
              </c:numCache>
            </c:numRef>
          </c:val>
          <c:extLst>
            <c:ext xmlns:c16="http://schemas.microsoft.com/office/drawing/2014/chart" uri="{C3380CC4-5D6E-409C-BE32-E72D297353CC}">
              <c16:uniqueId val="{00000001-B600-4171-8801-5D7412F59EE5}"/>
            </c:ext>
          </c:extLst>
        </c:ser>
        <c:ser>
          <c:idx val="5"/>
          <c:order val="5"/>
          <c:tx>
            <c:strRef>
              <c:f>Sheet1!$G$1</c:f>
              <c:strCache>
                <c:ptCount val="1"/>
                <c:pt idx="0">
                  <c:v>Sep-23</c:v>
                </c:pt>
              </c:strCache>
            </c:strRef>
          </c:tx>
          <c:spPr>
            <a:solidFill>
              <a:schemeClr val="accent6"/>
            </a:solidFill>
            <a:ln>
              <a:noFill/>
            </a:ln>
            <a:effectLst/>
          </c:spPr>
          <c:invertIfNegative val="0"/>
          <c:val>
            <c:numRef>
              <c:f>Sheet1!$G$2</c:f>
              <c:numCache>
                <c:formatCode>#,##0</c:formatCode>
                <c:ptCount val="1"/>
                <c:pt idx="0">
                  <c:v>34801</c:v>
                </c:pt>
              </c:numCache>
            </c:numRef>
          </c:val>
          <c:extLst>
            <c:ext xmlns:c16="http://schemas.microsoft.com/office/drawing/2014/chart" uri="{C3380CC4-5D6E-409C-BE32-E72D297353CC}">
              <c16:uniqueId val="{00000002-B600-4171-8801-5D7412F59EE5}"/>
            </c:ext>
          </c:extLst>
        </c:ser>
        <c:ser>
          <c:idx val="6"/>
          <c:order val="6"/>
          <c:tx>
            <c:strRef>
              <c:f>Sheet1!$H$1</c:f>
              <c:strCache>
                <c:ptCount val="1"/>
                <c:pt idx="0">
                  <c:v>22-Oct</c:v>
                </c:pt>
              </c:strCache>
            </c:strRef>
          </c:tx>
          <c:spPr>
            <a:solidFill>
              <a:schemeClr val="accent1">
                <a:lumMod val="60000"/>
              </a:schemeClr>
            </a:solidFill>
            <a:ln>
              <a:noFill/>
            </a:ln>
            <a:effectLst/>
          </c:spPr>
          <c:invertIfNegative val="0"/>
          <c:val>
            <c:numRef>
              <c:f>Sheet1!$H$2</c:f>
              <c:numCache>
                <c:formatCode>#,##0</c:formatCode>
                <c:ptCount val="1"/>
                <c:pt idx="0">
                  <c:v>31811</c:v>
                </c:pt>
              </c:numCache>
            </c:numRef>
          </c:val>
          <c:extLst>
            <c:ext xmlns:c16="http://schemas.microsoft.com/office/drawing/2014/chart" uri="{C3380CC4-5D6E-409C-BE32-E72D297353CC}">
              <c16:uniqueId val="{00000000-2BF5-4586-ABC5-D90DC671DAE8}"/>
            </c:ext>
          </c:extLst>
        </c:ser>
        <c:ser>
          <c:idx val="7"/>
          <c:order val="7"/>
          <c:tx>
            <c:strRef>
              <c:f>Sheet1!$I$1</c:f>
              <c:strCache>
                <c:ptCount val="1"/>
                <c:pt idx="0">
                  <c:v>23-Oct</c:v>
                </c:pt>
              </c:strCache>
            </c:strRef>
          </c:tx>
          <c:spPr>
            <a:solidFill>
              <a:schemeClr val="accent2">
                <a:lumMod val="60000"/>
              </a:schemeClr>
            </a:solidFill>
            <a:ln>
              <a:noFill/>
            </a:ln>
            <a:effectLst/>
          </c:spPr>
          <c:invertIfNegative val="0"/>
          <c:val>
            <c:numRef>
              <c:f>Sheet1!$I$2</c:f>
              <c:numCache>
                <c:formatCode>#,##0</c:formatCode>
                <c:ptCount val="1"/>
                <c:pt idx="0">
                  <c:v>38433</c:v>
                </c:pt>
              </c:numCache>
            </c:numRef>
          </c:val>
          <c:extLst>
            <c:ext xmlns:c16="http://schemas.microsoft.com/office/drawing/2014/chart" uri="{C3380CC4-5D6E-409C-BE32-E72D297353CC}">
              <c16:uniqueId val="{00000001-2BF5-4586-ABC5-D90DC671DAE8}"/>
            </c:ext>
          </c:extLst>
        </c:ser>
        <c:ser>
          <c:idx val="8"/>
          <c:order val="8"/>
          <c:tx>
            <c:strRef>
              <c:f>Sheet1!$J$1</c:f>
              <c:strCache>
                <c:ptCount val="1"/>
                <c:pt idx="0">
                  <c:v>Nov-22</c:v>
                </c:pt>
              </c:strCache>
            </c:strRef>
          </c:tx>
          <c:spPr>
            <a:solidFill>
              <a:schemeClr val="accent3">
                <a:lumMod val="60000"/>
              </a:schemeClr>
            </a:solidFill>
            <a:ln>
              <a:noFill/>
            </a:ln>
            <a:effectLst/>
          </c:spPr>
          <c:invertIfNegative val="0"/>
          <c:trendline>
            <c:spPr>
              <a:ln w="19050" cap="rnd">
                <a:solidFill>
                  <a:schemeClr val="accent3">
                    <a:lumMod val="60000"/>
                  </a:schemeClr>
                </a:solidFill>
                <a:prstDash val="sysDot"/>
              </a:ln>
              <a:effectLst/>
            </c:spPr>
            <c:trendlineType val="linear"/>
            <c:dispRSqr val="0"/>
            <c:dispEq val="0"/>
          </c:trendline>
          <c:val>
            <c:numRef>
              <c:f>Sheet1!$J$2</c:f>
              <c:numCache>
                <c:formatCode>#,##0</c:formatCode>
                <c:ptCount val="1"/>
                <c:pt idx="0">
                  <c:v>36180</c:v>
                </c:pt>
              </c:numCache>
            </c:numRef>
          </c:val>
          <c:extLst>
            <c:ext xmlns:c16="http://schemas.microsoft.com/office/drawing/2014/chart" uri="{C3380CC4-5D6E-409C-BE32-E72D297353CC}">
              <c16:uniqueId val="{00000000-79E8-49C6-AE8F-33FA3B6E8768}"/>
            </c:ext>
          </c:extLst>
        </c:ser>
        <c:ser>
          <c:idx val="9"/>
          <c:order val="9"/>
          <c:tx>
            <c:strRef>
              <c:f>Sheet1!$K$1</c:f>
              <c:strCache>
                <c:ptCount val="1"/>
                <c:pt idx="0">
                  <c:v>Nov-23</c:v>
                </c:pt>
              </c:strCache>
            </c:strRef>
          </c:tx>
          <c:spPr>
            <a:solidFill>
              <a:schemeClr val="accent4">
                <a:lumMod val="60000"/>
              </a:schemeClr>
            </a:solidFill>
            <a:ln>
              <a:noFill/>
            </a:ln>
            <a:effectLst/>
          </c:spPr>
          <c:invertIfNegative val="0"/>
          <c:val>
            <c:numRef>
              <c:f>Sheet1!$K$2</c:f>
              <c:numCache>
                <c:formatCode>#,##0</c:formatCode>
                <c:ptCount val="1"/>
                <c:pt idx="0">
                  <c:v>43666</c:v>
                </c:pt>
              </c:numCache>
            </c:numRef>
          </c:val>
          <c:extLst>
            <c:ext xmlns:c16="http://schemas.microsoft.com/office/drawing/2014/chart" uri="{C3380CC4-5D6E-409C-BE32-E72D297353CC}">
              <c16:uniqueId val="{00000001-79E8-49C6-AE8F-33FA3B6E8768}"/>
            </c:ext>
          </c:extLst>
        </c:ser>
        <c:ser>
          <c:idx val="10"/>
          <c:order val="10"/>
          <c:tx>
            <c:strRef>
              <c:f>Sheet1!$L$1</c:f>
              <c:strCache>
                <c:ptCount val="1"/>
                <c:pt idx="0">
                  <c:v>Dec-22</c:v>
                </c:pt>
              </c:strCache>
            </c:strRef>
          </c:tx>
          <c:spPr>
            <a:solidFill>
              <a:schemeClr val="accent5">
                <a:lumMod val="60000"/>
              </a:schemeClr>
            </a:solidFill>
            <a:ln>
              <a:noFill/>
            </a:ln>
            <a:effectLst/>
          </c:spPr>
          <c:invertIfNegative val="0"/>
          <c:val>
            <c:numRef>
              <c:f>Sheet1!$L$2</c:f>
              <c:numCache>
                <c:formatCode>#,##0</c:formatCode>
                <c:ptCount val="1"/>
                <c:pt idx="0">
                  <c:v>40303</c:v>
                </c:pt>
              </c:numCache>
            </c:numRef>
          </c:val>
          <c:extLst>
            <c:ext xmlns:c16="http://schemas.microsoft.com/office/drawing/2014/chart" uri="{C3380CC4-5D6E-409C-BE32-E72D297353CC}">
              <c16:uniqueId val="{00000002-79E8-49C6-AE8F-33FA3B6E8768}"/>
            </c:ext>
          </c:extLst>
        </c:ser>
        <c:ser>
          <c:idx val="11"/>
          <c:order val="11"/>
          <c:tx>
            <c:strRef>
              <c:f>Sheet1!$M$1</c:f>
              <c:strCache>
                <c:ptCount val="1"/>
                <c:pt idx="0">
                  <c:v>Dec-23</c:v>
                </c:pt>
              </c:strCache>
            </c:strRef>
          </c:tx>
          <c:spPr>
            <a:solidFill>
              <a:schemeClr val="accent6">
                <a:lumMod val="60000"/>
              </a:schemeClr>
            </a:solidFill>
            <a:ln>
              <a:noFill/>
            </a:ln>
            <a:effectLst/>
          </c:spPr>
          <c:invertIfNegative val="0"/>
          <c:val>
            <c:numRef>
              <c:f>Sheet1!$M$2</c:f>
              <c:numCache>
                <c:formatCode>#,##0</c:formatCode>
                <c:ptCount val="1"/>
                <c:pt idx="0">
                  <c:v>34771</c:v>
                </c:pt>
              </c:numCache>
            </c:numRef>
          </c:val>
          <c:extLst>
            <c:ext xmlns:c16="http://schemas.microsoft.com/office/drawing/2014/chart" uri="{C3380CC4-5D6E-409C-BE32-E72D297353CC}">
              <c16:uniqueId val="{00000003-79E8-49C6-AE8F-33FA3B6E8768}"/>
            </c:ext>
          </c:extLst>
        </c:ser>
        <c:ser>
          <c:idx val="12"/>
          <c:order val="12"/>
          <c:tx>
            <c:strRef>
              <c:f>Sheet1!$N$1</c:f>
              <c:strCache>
                <c:ptCount val="1"/>
                <c:pt idx="0">
                  <c:v>23-Jan</c:v>
                </c:pt>
              </c:strCache>
            </c:strRef>
          </c:tx>
          <c:spPr>
            <a:solidFill>
              <a:schemeClr val="accent1">
                <a:lumMod val="80000"/>
                <a:lumOff val="20000"/>
              </a:schemeClr>
            </a:solidFill>
            <a:ln>
              <a:noFill/>
            </a:ln>
            <a:effectLst/>
          </c:spPr>
          <c:invertIfNegative val="0"/>
          <c:val>
            <c:numRef>
              <c:f>Sheet1!$N$2</c:f>
              <c:numCache>
                <c:formatCode>#,##0</c:formatCode>
                <c:ptCount val="1"/>
                <c:pt idx="0">
                  <c:v>29204</c:v>
                </c:pt>
              </c:numCache>
            </c:numRef>
          </c:val>
          <c:extLst>
            <c:ext xmlns:c16="http://schemas.microsoft.com/office/drawing/2014/chart" uri="{C3380CC4-5D6E-409C-BE32-E72D297353CC}">
              <c16:uniqueId val="{00000001-58A6-45C4-99AA-619FDF094AF8}"/>
            </c:ext>
          </c:extLst>
        </c:ser>
        <c:ser>
          <c:idx val="13"/>
          <c:order val="13"/>
          <c:tx>
            <c:strRef>
              <c:f>Sheet1!$O$1</c:f>
              <c:strCache>
                <c:ptCount val="1"/>
                <c:pt idx="0">
                  <c:v>24-Jan</c:v>
                </c:pt>
              </c:strCache>
            </c:strRef>
          </c:tx>
          <c:spPr>
            <a:solidFill>
              <a:schemeClr val="accent2">
                <a:lumMod val="80000"/>
                <a:lumOff val="20000"/>
              </a:schemeClr>
            </a:solidFill>
            <a:ln>
              <a:noFill/>
            </a:ln>
            <a:effectLst/>
          </c:spPr>
          <c:invertIfNegative val="0"/>
          <c:val>
            <c:numRef>
              <c:f>Sheet1!$O$2</c:f>
              <c:numCache>
                <c:formatCode>#,##0</c:formatCode>
                <c:ptCount val="1"/>
                <c:pt idx="0">
                  <c:v>29508</c:v>
                </c:pt>
              </c:numCache>
            </c:numRef>
          </c:val>
          <c:extLst>
            <c:ext xmlns:c16="http://schemas.microsoft.com/office/drawing/2014/chart" uri="{C3380CC4-5D6E-409C-BE32-E72D297353CC}">
              <c16:uniqueId val="{00000002-58A6-45C4-99AA-619FDF094AF8}"/>
            </c:ext>
          </c:extLst>
        </c:ser>
        <c:ser>
          <c:idx val="14"/>
          <c:order val="14"/>
          <c:tx>
            <c:strRef>
              <c:f>Sheet1!$P$1</c:f>
              <c:strCache>
                <c:ptCount val="1"/>
                <c:pt idx="0">
                  <c:v>23-Feb</c:v>
                </c:pt>
              </c:strCache>
            </c:strRef>
          </c:tx>
          <c:spPr>
            <a:solidFill>
              <a:schemeClr val="accent3">
                <a:lumMod val="80000"/>
                <a:lumOff val="20000"/>
              </a:schemeClr>
            </a:solidFill>
            <a:ln>
              <a:noFill/>
            </a:ln>
            <a:effectLst/>
          </c:spPr>
          <c:invertIfNegative val="0"/>
          <c:val>
            <c:numRef>
              <c:f>Sheet1!$P$2</c:f>
              <c:numCache>
                <c:formatCode>#,##0</c:formatCode>
                <c:ptCount val="1"/>
                <c:pt idx="0">
                  <c:v>35178</c:v>
                </c:pt>
              </c:numCache>
            </c:numRef>
          </c:val>
          <c:extLst>
            <c:ext xmlns:c16="http://schemas.microsoft.com/office/drawing/2014/chart" uri="{C3380CC4-5D6E-409C-BE32-E72D297353CC}">
              <c16:uniqueId val="{00000001-6C4F-4DDB-9A2F-C8EE2AD2BF4D}"/>
            </c:ext>
          </c:extLst>
        </c:ser>
        <c:ser>
          <c:idx val="15"/>
          <c:order val="15"/>
          <c:tx>
            <c:strRef>
              <c:f>Sheet1!$Q$1</c:f>
              <c:strCache>
                <c:ptCount val="1"/>
                <c:pt idx="0">
                  <c:v>24-Feb</c:v>
                </c:pt>
              </c:strCache>
            </c:strRef>
          </c:tx>
          <c:spPr>
            <a:solidFill>
              <a:schemeClr val="accent4">
                <a:lumMod val="80000"/>
                <a:lumOff val="20000"/>
              </a:schemeClr>
            </a:solidFill>
            <a:ln>
              <a:noFill/>
            </a:ln>
            <a:effectLst/>
          </c:spPr>
          <c:invertIfNegative val="0"/>
          <c:val>
            <c:numRef>
              <c:f>Sheet1!$Q$2</c:f>
              <c:numCache>
                <c:formatCode>#,##0</c:formatCode>
                <c:ptCount val="1"/>
                <c:pt idx="0">
                  <c:v>45312</c:v>
                </c:pt>
              </c:numCache>
            </c:numRef>
          </c:val>
          <c:extLst>
            <c:ext xmlns:c16="http://schemas.microsoft.com/office/drawing/2014/chart" uri="{C3380CC4-5D6E-409C-BE32-E72D297353CC}">
              <c16:uniqueId val="{00000002-6C4F-4DDB-9A2F-C8EE2AD2BF4D}"/>
            </c:ext>
          </c:extLst>
        </c:ser>
        <c:ser>
          <c:idx val="16"/>
          <c:order val="16"/>
          <c:tx>
            <c:strRef>
              <c:f>Sheet1!$R$1</c:f>
              <c:strCache>
                <c:ptCount val="1"/>
                <c:pt idx="0">
                  <c:v>23-Mar</c:v>
                </c:pt>
              </c:strCache>
            </c:strRef>
          </c:tx>
          <c:spPr>
            <a:solidFill>
              <a:schemeClr val="accent5">
                <a:lumMod val="80000"/>
                <a:lumOff val="20000"/>
              </a:schemeClr>
            </a:solidFill>
            <a:ln>
              <a:noFill/>
            </a:ln>
            <a:effectLst/>
          </c:spPr>
          <c:invertIfNegative val="0"/>
          <c:val>
            <c:numRef>
              <c:f>Sheet1!$R$2</c:f>
              <c:numCache>
                <c:formatCode>#,##0</c:formatCode>
                <c:ptCount val="1"/>
                <c:pt idx="0">
                  <c:v>43060</c:v>
                </c:pt>
              </c:numCache>
            </c:numRef>
          </c:val>
          <c:extLst>
            <c:ext xmlns:c16="http://schemas.microsoft.com/office/drawing/2014/chart" uri="{C3380CC4-5D6E-409C-BE32-E72D297353CC}">
              <c16:uniqueId val="{00000001-09F4-413E-BD31-CF2A172091D2}"/>
            </c:ext>
          </c:extLst>
        </c:ser>
        <c:ser>
          <c:idx val="17"/>
          <c:order val="17"/>
          <c:tx>
            <c:strRef>
              <c:f>Sheet1!$S$1</c:f>
              <c:strCache>
                <c:ptCount val="1"/>
                <c:pt idx="0">
                  <c:v>24-Mar</c:v>
                </c:pt>
              </c:strCache>
            </c:strRef>
          </c:tx>
          <c:spPr>
            <a:solidFill>
              <a:schemeClr val="accent6">
                <a:lumMod val="80000"/>
                <a:lumOff val="20000"/>
              </a:schemeClr>
            </a:solidFill>
            <a:ln>
              <a:noFill/>
            </a:ln>
            <a:effectLst/>
          </c:spPr>
          <c:invertIfNegative val="0"/>
          <c:val>
            <c:numRef>
              <c:f>Sheet1!$S$2</c:f>
              <c:numCache>
                <c:formatCode>#,##0</c:formatCode>
                <c:ptCount val="1"/>
                <c:pt idx="0">
                  <c:v>36459</c:v>
                </c:pt>
              </c:numCache>
            </c:numRef>
          </c:val>
          <c:extLst>
            <c:ext xmlns:c16="http://schemas.microsoft.com/office/drawing/2014/chart" uri="{C3380CC4-5D6E-409C-BE32-E72D297353CC}">
              <c16:uniqueId val="{00000002-09F4-413E-BD31-CF2A172091D2}"/>
            </c:ext>
          </c:extLst>
        </c:ser>
        <c:ser>
          <c:idx val="18"/>
          <c:order val="18"/>
          <c:tx>
            <c:strRef>
              <c:f>Sheet1!$T$1</c:f>
              <c:strCache>
                <c:ptCount val="1"/>
                <c:pt idx="0">
                  <c:v>Apr-23</c:v>
                </c:pt>
              </c:strCache>
            </c:strRef>
          </c:tx>
          <c:spPr>
            <a:solidFill>
              <a:schemeClr val="accent1">
                <a:lumMod val="80000"/>
              </a:schemeClr>
            </a:solidFill>
            <a:ln>
              <a:noFill/>
            </a:ln>
            <a:effectLst/>
          </c:spPr>
          <c:invertIfNegative val="0"/>
          <c:val>
            <c:numRef>
              <c:f>Sheet1!$T$2</c:f>
              <c:numCache>
                <c:formatCode>#,##0</c:formatCode>
                <c:ptCount val="1"/>
                <c:pt idx="0">
                  <c:v>36432</c:v>
                </c:pt>
              </c:numCache>
            </c:numRef>
          </c:val>
          <c:extLst>
            <c:ext xmlns:c16="http://schemas.microsoft.com/office/drawing/2014/chart" uri="{C3380CC4-5D6E-409C-BE32-E72D297353CC}">
              <c16:uniqueId val="{00000001-AF52-4E94-A7BA-918FBB2CB86F}"/>
            </c:ext>
          </c:extLst>
        </c:ser>
        <c:ser>
          <c:idx val="19"/>
          <c:order val="19"/>
          <c:tx>
            <c:strRef>
              <c:f>Sheet1!$U$1</c:f>
              <c:strCache>
                <c:ptCount val="1"/>
                <c:pt idx="0">
                  <c:v>Apr-24</c:v>
                </c:pt>
              </c:strCache>
            </c:strRef>
          </c:tx>
          <c:spPr>
            <a:solidFill>
              <a:schemeClr val="accent2">
                <a:lumMod val="80000"/>
              </a:schemeClr>
            </a:solidFill>
            <a:ln>
              <a:noFill/>
            </a:ln>
            <a:effectLst/>
          </c:spPr>
          <c:invertIfNegative val="0"/>
          <c:val>
            <c:numRef>
              <c:f>Sheet1!$U$2</c:f>
              <c:numCache>
                <c:formatCode>#,##0</c:formatCode>
                <c:ptCount val="1"/>
                <c:pt idx="0">
                  <c:v>36520</c:v>
                </c:pt>
              </c:numCache>
            </c:numRef>
          </c:val>
          <c:extLst>
            <c:ext xmlns:c16="http://schemas.microsoft.com/office/drawing/2014/chart" uri="{C3380CC4-5D6E-409C-BE32-E72D297353CC}">
              <c16:uniqueId val="{00000002-AF52-4E94-A7BA-918FBB2CB86F}"/>
            </c:ext>
          </c:extLst>
        </c:ser>
        <c:dLbls>
          <c:showLegendKey val="0"/>
          <c:showVal val="0"/>
          <c:showCatName val="0"/>
          <c:showSerName val="0"/>
          <c:showPercent val="0"/>
          <c:showBubbleSize val="0"/>
        </c:dLbls>
        <c:gapWidth val="219"/>
        <c:overlap val="-27"/>
        <c:axId val="1391837096"/>
        <c:axId val="1391841688"/>
      </c:barChart>
      <c:dateAx>
        <c:axId val="139183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 b="0" i="0" u="none" strike="noStrike" kern="1200" baseline="0">
                <a:solidFill>
                  <a:schemeClr val="tx1">
                    <a:lumMod val="65000"/>
                    <a:lumOff val="35000"/>
                  </a:schemeClr>
                </a:solidFill>
                <a:latin typeface="+mn-lt"/>
                <a:ea typeface="+mn-ea"/>
                <a:cs typeface="+mn-cs"/>
              </a:defRPr>
            </a:pPr>
            <a:endParaRPr lang="en-US"/>
          </a:p>
        </c:txPr>
        <c:crossAx val="1391841688"/>
        <c:crossesAt val="0"/>
        <c:auto val="0"/>
        <c:lblOffset val="100"/>
        <c:baseTimeUnit val="days"/>
      </c:dateAx>
      <c:valAx>
        <c:axId val="1391841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1837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27730725880269E-2"/>
          <c:y val="2.3390420837476247E-2"/>
          <c:w val="0.90976067792764159"/>
          <c:h val="0.84004065359833657"/>
        </c:manualLayout>
      </c:layout>
      <c:barChart>
        <c:barDir val="col"/>
        <c:grouping val="clustered"/>
        <c:varyColors val="0"/>
        <c:ser>
          <c:idx val="0"/>
          <c:order val="0"/>
          <c:tx>
            <c:strRef>
              <c:f>Sheet1!$B$1</c:f>
              <c:strCache>
                <c:ptCount val="1"/>
                <c:pt idx="0">
                  <c:v>July 2022</c:v>
                </c:pt>
              </c:strCache>
            </c:strRef>
          </c:tx>
          <c:spPr>
            <a:solidFill>
              <a:schemeClr val="accent1"/>
            </a:solidFill>
            <a:ln>
              <a:noFill/>
            </a:ln>
            <a:effectLst/>
          </c:spPr>
          <c:invertIfNegative val="0"/>
          <c:dLbls>
            <c:delete val="1"/>
          </c:dLbls>
          <c:cat>
            <c:strRef>
              <c:f>Sheet1!$A$2</c:f>
              <c:strCache>
                <c:ptCount val="1"/>
                <c:pt idx="0">
                  <c:v>Prophy</c:v>
                </c:pt>
              </c:strCache>
            </c:strRef>
          </c:cat>
          <c:val>
            <c:numRef>
              <c:f>Sheet1!$B$2</c:f>
              <c:numCache>
                <c:formatCode>_(* #,##0_);_(* \(#,##0\);_(* "-"??_);_(@_)</c:formatCode>
                <c:ptCount val="1"/>
                <c:pt idx="0">
                  <c:v>7386</c:v>
                </c:pt>
              </c:numCache>
            </c:numRef>
          </c:val>
          <c:extLst>
            <c:ext xmlns:c16="http://schemas.microsoft.com/office/drawing/2014/chart" uri="{C3380CC4-5D6E-409C-BE32-E72D297353CC}">
              <c16:uniqueId val="{00000000-B966-4747-AC1E-83FEE029A36D}"/>
            </c:ext>
          </c:extLst>
        </c:ser>
        <c:ser>
          <c:idx val="1"/>
          <c:order val="1"/>
          <c:tx>
            <c:strRef>
              <c:f>Sheet1!$C$1</c:f>
              <c:strCache>
                <c:ptCount val="1"/>
                <c:pt idx="0">
                  <c:v>July 2023</c:v>
                </c:pt>
              </c:strCache>
            </c:strRef>
          </c:tx>
          <c:spPr>
            <a:solidFill>
              <a:schemeClr val="accent2"/>
            </a:solidFill>
            <a:ln>
              <a:noFill/>
            </a:ln>
            <a:effectLst/>
          </c:spPr>
          <c:invertIfNegative val="0"/>
          <c:dLbls>
            <c:delete val="1"/>
          </c:dLbls>
          <c:cat>
            <c:strRef>
              <c:f>Sheet1!$A$2</c:f>
              <c:strCache>
                <c:ptCount val="1"/>
                <c:pt idx="0">
                  <c:v>Prophy</c:v>
                </c:pt>
              </c:strCache>
            </c:strRef>
          </c:cat>
          <c:val>
            <c:numRef>
              <c:f>Sheet1!$C$2</c:f>
              <c:numCache>
                <c:formatCode>#,##0</c:formatCode>
                <c:ptCount val="1"/>
                <c:pt idx="0">
                  <c:v>9571</c:v>
                </c:pt>
              </c:numCache>
            </c:numRef>
          </c:val>
          <c:extLst>
            <c:ext xmlns:c16="http://schemas.microsoft.com/office/drawing/2014/chart" uri="{C3380CC4-5D6E-409C-BE32-E72D297353CC}">
              <c16:uniqueId val="{00000001-B966-4747-AC1E-83FEE029A36D}"/>
            </c:ext>
          </c:extLst>
        </c:ser>
        <c:ser>
          <c:idx val="2"/>
          <c:order val="2"/>
          <c:tx>
            <c:strRef>
              <c:f>Sheet1!$D$1</c:f>
              <c:strCache>
                <c:ptCount val="1"/>
                <c:pt idx="0">
                  <c:v>August 2022</c:v>
                </c:pt>
              </c:strCache>
            </c:strRef>
          </c:tx>
          <c:spPr>
            <a:solidFill>
              <a:schemeClr val="accent3"/>
            </a:solidFill>
            <a:ln>
              <a:noFill/>
            </a:ln>
            <a:effectLst/>
          </c:spPr>
          <c:invertIfNegative val="0"/>
          <c:dLbls>
            <c:delete val="1"/>
          </c:dLbls>
          <c:cat>
            <c:strRef>
              <c:f>Sheet1!$A$2</c:f>
              <c:strCache>
                <c:ptCount val="1"/>
                <c:pt idx="0">
                  <c:v>Prophy</c:v>
                </c:pt>
              </c:strCache>
            </c:strRef>
          </c:cat>
          <c:val>
            <c:numRef>
              <c:f>Sheet1!$D$2</c:f>
              <c:numCache>
                <c:formatCode>#,##0</c:formatCode>
                <c:ptCount val="1"/>
                <c:pt idx="0">
                  <c:v>8709</c:v>
                </c:pt>
              </c:numCache>
            </c:numRef>
          </c:val>
          <c:extLst>
            <c:ext xmlns:c16="http://schemas.microsoft.com/office/drawing/2014/chart" uri="{C3380CC4-5D6E-409C-BE32-E72D297353CC}">
              <c16:uniqueId val="{00000002-B966-4747-AC1E-83FEE029A36D}"/>
            </c:ext>
          </c:extLst>
        </c:ser>
        <c:ser>
          <c:idx val="3"/>
          <c:order val="3"/>
          <c:tx>
            <c:strRef>
              <c:f>Sheet1!$E$1</c:f>
              <c:strCache>
                <c:ptCount val="1"/>
                <c:pt idx="0">
                  <c:v>August 2023</c:v>
                </c:pt>
              </c:strCache>
            </c:strRef>
          </c:tx>
          <c:spPr>
            <a:solidFill>
              <a:schemeClr val="accent4"/>
            </a:solidFill>
            <a:ln>
              <a:noFill/>
            </a:ln>
            <a:effectLst/>
          </c:spPr>
          <c:invertIfNegative val="0"/>
          <c:dLbls>
            <c:delete val="1"/>
            <c:extLst/>
          </c:dLbls>
          <c:cat>
            <c:strRef>
              <c:f>Sheet1!$A$2</c:f>
              <c:strCache>
                <c:ptCount val="1"/>
                <c:pt idx="0">
                  <c:v>Prophy</c:v>
                </c:pt>
              </c:strCache>
            </c:strRef>
          </c:cat>
          <c:val>
            <c:numRef>
              <c:f>Sheet1!$E$2</c:f>
              <c:numCache>
                <c:formatCode>#,##0</c:formatCode>
                <c:ptCount val="1"/>
                <c:pt idx="0">
                  <c:v>12931</c:v>
                </c:pt>
              </c:numCache>
            </c:numRef>
          </c:val>
          <c:extLst>
            <c:ext xmlns:c16="http://schemas.microsoft.com/office/drawing/2014/chart" uri="{C3380CC4-5D6E-409C-BE32-E72D297353CC}">
              <c16:uniqueId val="{00000004-B966-4747-AC1E-83FEE029A36D}"/>
            </c:ext>
          </c:extLst>
        </c:ser>
        <c:ser>
          <c:idx val="4"/>
          <c:order val="4"/>
          <c:tx>
            <c:strRef>
              <c:f>Sheet1!$F$1</c:f>
              <c:strCache>
                <c:ptCount val="1"/>
                <c:pt idx="0">
                  <c:v>September 2022</c:v>
                </c:pt>
              </c:strCache>
            </c:strRef>
          </c:tx>
          <c:spPr>
            <a:solidFill>
              <a:schemeClr val="accent5"/>
            </a:solidFill>
            <a:ln>
              <a:noFill/>
            </a:ln>
            <a:effectLst/>
          </c:spPr>
          <c:invertIfNegative val="0"/>
          <c:dLbls>
            <c:delete val="1"/>
          </c:dLbls>
          <c:cat>
            <c:strRef>
              <c:f>Sheet1!$A$2</c:f>
              <c:strCache>
                <c:ptCount val="1"/>
                <c:pt idx="0">
                  <c:v>Prophy</c:v>
                </c:pt>
              </c:strCache>
            </c:strRef>
          </c:cat>
          <c:val>
            <c:numRef>
              <c:f>Sheet1!$F$2</c:f>
              <c:numCache>
                <c:formatCode>#,##0</c:formatCode>
                <c:ptCount val="1"/>
                <c:pt idx="0">
                  <c:v>10896</c:v>
                </c:pt>
              </c:numCache>
            </c:numRef>
          </c:val>
          <c:extLst>
            <c:ext xmlns:c16="http://schemas.microsoft.com/office/drawing/2014/chart" uri="{C3380CC4-5D6E-409C-BE32-E72D297353CC}">
              <c16:uniqueId val="{00000005-B966-4747-AC1E-83FEE029A36D}"/>
            </c:ext>
          </c:extLst>
        </c:ser>
        <c:ser>
          <c:idx val="5"/>
          <c:order val="5"/>
          <c:tx>
            <c:strRef>
              <c:f>Sheet1!$G$1</c:f>
              <c:strCache>
                <c:ptCount val="1"/>
                <c:pt idx="0">
                  <c:v>September 2023</c:v>
                </c:pt>
              </c:strCache>
            </c:strRef>
          </c:tx>
          <c:spPr>
            <a:solidFill>
              <a:schemeClr val="accent6"/>
            </a:solidFill>
            <a:ln>
              <a:noFill/>
            </a:ln>
            <a:effectLst/>
          </c:spPr>
          <c:invertIfNegative val="0"/>
          <c:dLbls>
            <c:delete val="1"/>
          </c:dLbls>
          <c:cat>
            <c:strRef>
              <c:f>Sheet1!$A$2</c:f>
              <c:strCache>
                <c:ptCount val="1"/>
                <c:pt idx="0">
                  <c:v>Prophy</c:v>
                </c:pt>
              </c:strCache>
            </c:strRef>
          </c:cat>
          <c:val>
            <c:numRef>
              <c:f>Sheet1!$G$2</c:f>
              <c:numCache>
                <c:formatCode>#,##0</c:formatCode>
                <c:ptCount val="1"/>
                <c:pt idx="0">
                  <c:v>9872</c:v>
                </c:pt>
              </c:numCache>
            </c:numRef>
          </c:val>
          <c:extLst>
            <c:ext xmlns:c16="http://schemas.microsoft.com/office/drawing/2014/chart" uri="{C3380CC4-5D6E-409C-BE32-E72D297353CC}">
              <c16:uniqueId val="{00000006-B966-4747-AC1E-83FEE029A36D}"/>
            </c:ext>
          </c:extLst>
        </c:ser>
        <c:ser>
          <c:idx val="6"/>
          <c:order val="6"/>
          <c:tx>
            <c:strRef>
              <c:f>Sheet1!$H$1</c:f>
              <c:strCache>
                <c:ptCount val="1"/>
                <c:pt idx="0">
                  <c:v>October 2022</c:v>
                </c:pt>
              </c:strCache>
            </c:strRef>
          </c:tx>
          <c:spPr>
            <a:solidFill>
              <a:schemeClr val="accent1">
                <a:lumMod val="60000"/>
              </a:schemeClr>
            </a:solidFill>
            <a:ln>
              <a:noFill/>
            </a:ln>
            <a:effectLst/>
          </c:spPr>
          <c:invertIfNegative val="0"/>
          <c:dLbls>
            <c:delete val="1"/>
          </c:dLbls>
          <c:cat>
            <c:strRef>
              <c:f>Sheet1!$A$2</c:f>
              <c:strCache>
                <c:ptCount val="1"/>
                <c:pt idx="0">
                  <c:v>Prophy</c:v>
                </c:pt>
              </c:strCache>
            </c:strRef>
          </c:cat>
          <c:val>
            <c:numRef>
              <c:f>Sheet1!$H$2</c:f>
              <c:numCache>
                <c:formatCode>#,##0</c:formatCode>
                <c:ptCount val="1"/>
                <c:pt idx="0">
                  <c:v>8978</c:v>
                </c:pt>
              </c:numCache>
            </c:numRef>
          </c:val>
          <c:extLst>
            <c:ext xmlns:c16="http://schemas.microsoft.com/office/drawing/2014/chart" uri="{C3380CC4-5D6E-409C-BE32-E72D297353CC}">
              <c16:uniqueId val="{00000000-9728-4B50-B13B-C9D686C2B455}"/>
            </c:ext>
          </c:extLst>
        </c:ser>
        <c:ser>
          <c:idx val="7"/>
          <c:order val="7"/>
          <c:tx>
            <c:strRef>
              <c:f>Sheet1!$I$1</c:f>
              <c:strCache>
                <c:ptCount val="1"/>
                <c:pt idx="0">
                  <c:v>October 2023</c:v>
                </c:pt>
              </c:strCache>
            </c:strRef>
          </c:tx>
          <c:spPr>
            <a:solidFill>
              <a:schemeClr val="accent2">
                <a:lumMod val="60000"/>
              </a:schemeClr>
            </a:solidFill>
            <a:ln>
              <a:noFill/>
            </a:ln>
            <a:effectLst/>
          </c:spPr>
          <c:invertIfNegative val="0"/>
          <c:dLbls>
            <c:delete val="1"/>
          </c:dLbls>
          <c:cat>
            <c:strRef>
              <c:f>Sheet1!$A$2</c:f>
              <c:strCache>
                <c:ptCount val="1"/>
                <c:pt idx="0">
                  <c:v>Prophy</c:v>
                </c:pt>
              </c:strCache>
            </c:strRef>
          </c:cat>
          <c:val>
            <c:numRef>
              <c:f>Sheet1!$I$2</c:f>
              <c:numCache>
                <c:formatCode>#,##0</c:formatCode>
                <c:ptCount val="1"/>
                <c:pt idx="0">
                  <c:v>11427</c:v>
                </c:pt>
              </c:numCache>
            </c:numRef>
          </c:val>
          <c:extLst>
            <c:ext xmlns:c16="http://schemas.microsoft.com/office/drawing/2014/chart" uri="{C3380CC4-5D6E-409C-BE32-E72D297353CC}">
              <c16:uniqueId val="{00000002-9728-4B50-B13B-C9D686C2B455}"/>
            </c:ext>
          </c:extLst>
        </c:ser>
        <c:ser>
          <c:idx val="8"/>
          <c:order val="8"/>
          <c:tx>
            <c:strRef>
              <c:f>Sheet1!$J$1</c:f>
              <c:strCache>
                <c:ptCount val="1"/>
                <c:pt idx="0">
                  <c:v>11/22</c:v>
                </c:pt>
              </c:strCache>
            </c:strRef>
          </c:tx>
          <c:spPr>
            <a:solidFill>
              <a:schemeClr val="accent3">
                <a:lumMod val="60000"/>
              </a:schemeClr>
            </a:solidFill>
            <a:ln>
              <a:noFill/>
            </a:ln>
            <a:effectLst/>
          </c:spPr>
          <c:invertIfNegative val="0"/>
          <c:dLbls>
            <c:delete val="1"/>
          </c:dLbls>
          <c:cat>
            <c:strRef>
              <c:f>Sheet1!$A$2</c:f>
              <c:strCache>
                <c:ptCount val="1"/>
                <c:pt idx="0">
                  <c:v>Prophy</c:v>
                </c:pt>
              </c:strCache>
            </c:strRef>
          </c:cat>
          <c:val>
            <c:numRef>
              <c:f>Sheet1!$J$2</c:f>
              <c:numCache>
                <c:formatCode>#,##0</c:formatCode>
                <c:ptCount val="1"/>
                <c:pt idx="0">
                  <c:v>10370</c:v>
                </c:pt>
              </c:numCache>
            </c:numRef>
          </c:val>
          <c:extLst>
            <c:ext xmlns:c16="http://schemas.microsoft.com/office/drawing/2014/chart" uri="{C3380CC4-5D6E-409C-BE32-E72D297353CC}">
              <c16:uniqueId val="{00000000-A471-41EC-815A-39786F5B7D25}"/>
            </c:ext>
          </c:extLst>
        </c:ser>
        <c:ser>
          <c:idx val="9"/>
          <c:order val="9"/>
          <c:tx>
            <c:strRef>
              <c:f>Sheet1!$K$1</c:f>
              <c:strCache>
                <c:ptCount val="1"/>
                <c:pt idx="0">
                  <c:v>11/23</c:v>
                </c:pt>
              </c:strCache>
            </c:strRef>
          </c:tx>
          <c:spPr>
            <a:solidFill>
              <a:schemeClr val="accent4">
                <a:lumMod val="60000"/>
              </a:schemeClr>
            </a:solidFill>
            <a:ln>
              <a:noFill/>
            </a:ln>
            <a:effectLst/>
          </c:spPr>
          <c:invertIfNegative val="0"/>
          <c:dLbls>
            <c:delete val="1"/>
          </c:dLbls>
          <c:cat>
            <c:strRef>
              <c:f>Sheet1!$A$2</c:f>
              <c:strCache>
                <c:ptCount val="1"/>
                <c:pt idx="0">
                  <c:v>Prophy</c:v>
                </c:pt>
              </c:strCache>
            </c:strRef>
          </c:cat>
          <c:val>
            <c:numRef>
              <c:f>Sheet1!$K$2</c:f>
              <c:numCache>
                <c:formatCode>#,##0</c:formatCode>
                <c:ptCount val="1"/>
                <c:pt idx="0">
                  <c:v>13084</c:v>
                </c:pt>
              </c:numCache>
            </c:numRef>
          </c:val>
          <c:extLst>
            <c:ext xmlns:c16="http://schemas.microsoft.com/office/drawing/2014/chart" uri="{C3380CC4-5D6E-409C-BE32-E72D297353CC}">
              <c16:uniqueId val="{00000004-A471-41EC-815A-39786F5B7D25}"/>
            </c:ext>
          </c:extLst>
        </c:ser>
        <c:ser>
          <c:idx val="10"/>
          <c:order val="10"/>
          <c:tx>
            <c:strRef>
              <c:f>Sheet1!$L$1</c:f>
              <c:strCache>
                <c:ptCount val="1"/>
                <c:pt idx="0">
                  <c:v>12/22</c:v>
                </c:pt>
              </c:strCache>
            </c:strRef>
          </c:tx>
          <c:spPr>
            <a:solidFill>
              <a:schemeClr val="accent5">
                <a:lumMod val="60000"/>
              </a:schemeClr>
            </a:solidFill>
            <a:ln>
              <a:noFill/>
            </a:ln>
            <a:effectLst/>
          </c:spPr>
          <c:invertIfNegative val="0"/>
          <c:dLbls>
            <c:delete val="1"/>
          </c:dLbls>
          <c:cat>
            <c:strRef>
              <c:f>Sheet1!$A$2</c:f>
              <c:strCache>
                <c:ptCount val="1"/>
                <c:pt idx="0">
                  <c:v>Prophy</c:v>
                </c:pt>
              </c:strCache>
            </c:strRef>
          </c:cat>
          <c:val>
            <c:numRef>
              <c:f>Sheet1!$L$2</c:f>
              <c:numCache>
                <c:formatCode>#,##0</c:formatCode>
                <c:ptCount val="1"/>
                <c:pt idx="0">
                  <c:v>11773</c:v>
                </c:pt>
              </c:numCache>
            </c:numRef>
          </c:val>
          <c:extLst>
            <c:ext xmlns:c16="http://schemas.microsoft.com/office/drawing/2014/chart" uri="{C3380CC4-5D6E-409C-BE32-E72D297353CC}">
              <c16:uniqueId val="{00000007-A471-41EC-815A-39786F5B7D25}"/>
            </c:ext>
          </c:extLst>
        </c:ser>
        <c:ser>
          <c:idx val="11"/>
          <c:order val="11"/>
          <c:tx>
            <c:strRef>
              <c:f>Sheet1!$M$1</c:f>
              <c:strCache>
                <c:ptCount val="1"/>
                <c:pt idx="0">
                  <c:v>12/23</c:v>
                </c:pt>
              </c:strCache>
            </c:strRef>
          </c:tx>
          <c:spPr>
            <a:solidFill>
              <a:schemeClr val="accent6">
                <a:lumMod val="60000"/>
              </a:schemeClr>
            </a:solidFill>
            <a:ln>
              <a:noFill/>
            </a:ln>
            <a:effectLst/>
          </c:spPr>
          <c:invertIfNegative val="0"/>
          <c:dLbls>
            <c:delete val="1"/>
          </c:dLbls>
          <c:cat>
            <c:strRef>
              <c:f>Sheet1!$A$2</c:f>
              <c:strCache>
                <c:ptCount val="1"/>
                <c:pt idx="0">
                  <c:v>Prophy</c:v>
                </c:pt>
              </c:strCache>
            </c:strRef>
          </c:cat>
          <c:val>
            <c:numRef>
              <c:f>Sheet1!$M$2</c:f>
              <c:numCache>
                <c:formatCode>#,##0</c:formatCode>
                <c:ptCount val="1"/>
                <c:pt idx="0">
                  <c:v>9919</c:v>
                </c:pt>
              </c:numCache>
            </c:numRef>
          </c:val>
          <c:extLst>
            <c:ext xmlns:c16="http://schemas.microsoft.com/office/drawing/2014/chart" uri="{C3380CC4-5D6E-409C-BE32-E72D297353CC}">
              <c16:uniqueId val="{00000008-A471-41EC-815A-39786F5B7D25}"/>
            </c:ext>
          </c:extLst>
        </c:ser>
        <c:ser>
          <c:idx val="12"/>
          <c:order val="12"/>
          <c:tx>
            <c:strRef>
              <c:f>Sheet1!$N$1</c:f>
              <c:strCache>
                <c:ptCount val="1"/>
                <c:pt idx="0">
                  <c:v>1/23</c:v>
                </c:pt>
              </c:strCache>
            </c:strRef>
          </c:tx>
          <c:spPr>
            <a:solidFill>
              <a:schemeClr val="accent1">
                <a:lumMod val="80000"/>
                <a:lumOff val="20000"/>
              </a:schemeClr>
            </a:solidFill>
            <a:ln>
              <a:noFill/>
            </a:ln>
            <a:effectLst/>
          </c:spPr>
          <c:invertIfNegative val="0"/>
          <c:dLbls>
            <c:delete val="1"/>
          </c:dLbls>
          <c:cat>
            <c:strRef>
              <c:f>Sheet1!$A$2</c:f>
              <c:strCache>
                <c:ptCount val="1"/>
                <c:pt idx="0">
                  <c:v>Prophy</c:v>
                </c:pt>
              </c:strCache>
            </c:strRef>
          </c:cat>
          <c:val>
            <c:numRef>
              <c:f>Sheet1!$N$2</c:f>
              <c:numCache>
                <c:formatCode>#,##0</c:formatCode>
                <c:ptCount val="1"/>
                <c:pt idx="0">
                  <c:v>8455</c:v>
                </c:pt>
              </c:numCache>
            </c:numRef>
          </c:val>
          <c:extLst>
            <c:ext xmlns:c16="http://schemas.microsoft.com/office/drawing/2014/chart" uri="{C3380CC4-5D6E-409C-BE32-E72D297353CC}">
              <c16:uniqueId val="{00000000-B807-47FD-AAF8-4D66E8D3E2AA}"/>
            </c:ext>
          </c:extLst>
        </c:ser>
        <c:ser>
          <c:idx val="13"/>
          <c:order val="13"/>
          <c:tx>
            <c:strRef>
              <c:f>Sheet1!$O$1</c:f>
              <c:strCache>
                <c:ptCount val="1"/>
                <c:pt idx="0">
                  <c:v>1/24</c:v>
                </c:pt>
              </c:strCache>
            </c:strRef>
          </c:tx>
          <c:spPr>
            <a:solidFill>
              <a:schemeClr val="accent2">
                <a:lumMod val="80000"/>
                <a:lumOff val="20000"/>
              </a:schemeClr>
            </a:solidFill>
            <a:ln>
              <a:noFill/>
            </a:ln>
            <a:effectLst/>
          </c:spPr>
          <c:invertIfNegative val="0"/>
          <c:dLbls>
            <c:delete val="1"/>
          </c:dLbls>
          <c:cat>
            <c:strRef>
              <c:f>Sheet1!$A$2</c:f>
              <c:strCache>
                <c:ptCount val="1"/>
                <c:pt idx="0">
                  <c:v>Prophy</c:v>
                </c:pt>
              </c:strCache>
            </c:strRef>
          </c:cat>
          <c:val>
            <c:numRef>
              <c:f>Sheet1!$O$2</c:f>
              <c:numCache>
                <c:formatCode>#,##0</c:formatCode>
                <c:ptCount val="1"/>
                <c:pt idx="0">
                  <c:v>8659</c:v>
                </c:pt>
              </c:numCache>
            </c:numRef>
          </c:val>
          <c:extLst>
            <c:ext xmlns:c16="http://schemas.microsoft.com/office/drawing/2014/chart" uri="{C3380CC4-5D6E-409C-BE32-E72D297353CC}">
              <c16:uniqueId val="{00000002-B807-47FD-AAF8-4D66E8D3E2AA}"/>
            </c:ext>
          </c:extLst>
        </c:ser>
        <c:ser>
          <c:idx val="14"/>
          <c:order val="14"/>
          <c:tx>
            <c:strRef>
              <c:f>Sheet1!$P$1</c:f>
              <c:strCache>
                <c:ptCount val="1"/>
                <c:pt idx="0">
                  <c:v>2/23</c:v>
                </c:pt>
              </c:strCache>
            </c:strRef>
          </c:tx>
          <c:spPr>
            <a:solidFill>
              <a:schemeClr val="accent3">
                <a:lumMod val="80000"/>
                <a:lumOff val="20000"/>
              </a:schemeClr>
            </a:solidFill>
            <a:ln>
              <a:noFill/>
            </a:ln>
            <a:effectLst/>
          </c:spPr>
          <c:invertIfNegative val="0"/>
          <c:dLbls>
            <c:delete val="1"/>
          </c:dLbls>
          <c:cat>
            <c:strRef>
              <c:f>Sheet1!$A$2</c:f>
              <c:strCache>
                <c:ptCount val="1"/>
                <c:pt idx="0">
                  <c:v>Prophy</c:v>
                </c:pt>
              </c:strCache>
            </c:strRef>
          </c:cat>
          <c:val>
            <c:numRef>
              <c:f>Sheet1!$P$2</c:f>
              <c:numCache>
                <c:formatCode>#,##0</c:formatCode>
                <c:ptCount val="1"/>
                <c:pt idx="0">
                  <c:v>10179</c:v>
                </c:pt>
              </c:numCache>
            </c:numRef>
          </c:val>
          <c:extLst>
            <c:ext xmlns:c16="http://schemas.microsoft.com/office/drawing/2014/chart" uri="{C3380CC4-5D6E-409C-BE32-E72D297353CC}">
              <c16:uniqueId val="{00000000-E723-4E5D-BD3B-179ECD47C154}"/>
            </c:ext>
          </c:extLst>
        </c:ser>
        <c:ser>
          <c:idx val="15"/>
          <c:order val="15"/>
          <c:tx>
            <c:strRef>
              <c:f>Sheet1!$Q$1</c:f>
              <c:strCache>
                <c:ptCount val="1"/>
                <c:pt idx="0">
                  <c:v>2/24</c:v>
                </c:pt>
              </c:strCache>
            </c:strRef>
          </c:tx>
          <c:spPr>
            <a:solidFill>
              <a:schemeClr val="accent4">
                <a:lumMod val="80000"/>
                <a:lumOff val="20000"/>
              </a:schemeClr>
            </a:solidFill>
            <a:ln>
              <a:noFill/>
            </a:ln>
            <a:effectLst/>
          </c:spPr>
          <c:invertIfNegative val="0"/>
          <c:dLbls>
            <c:delete val="1"/>
          </c:dLbls>
          <c:cat>
            <c:strRef>
              <c:f>Sheet1!$A$2</c:f>
              <c:strCache>
                <c:ptCount val="1"/>
                <c:pt idx="0">
                  <c:v>Prophy</c:v>
                </c:pt>
              </c:strCache>
            </c:strRef>
          </c:cat>
          <c:val>
            <c:numRef>
              <c:f>Sheet1!$Q$2</c:f>
              <c:numCache>
                <c:formatCode>#,##0</c:formatCode>
                <c:ptCount val="1"/>
                <c:pt idx="0">
                  <c:v>13554</c:v>
                </c:pt>
              </c:numCache>
            </c:numRef>
          </c:val>
          <c:extLst>
            <c:ext xmlns:c16="http://schemas.microsoft.com/office/drawing/2014/chart" uri="{C3380CC4-5D6E-409C-BE32-E72D297353CC}">
              <c16:uniqueId val="{00000002-E723-4E5D-BD3B-179ECD47C154}"/>
            </c:ext>
          </c:extLst>
        </c:ser>
        <c:ser>
          <c:idx val="16"/>
          <c:order val="16"/>
          <c:tx>
            <c:strRef>
              <c:f>Sheet1!$R$1</c:f>
              <c:strCache>
                <c:ptCount val="1"/>
                <c:pt idx="0">
                  <c:v>3/23</c:v>
                </c:pt>
              </c:strCache>
            </c:strRef>
          </c:tx>
          <c:spPr>
            <a:solidFill>
              <a:schemeClr val="accent5">
                <a:lumMod val="80000"/>
                <a:lumOff val="20000"/>
              </a:schemeClr>
            </a:solidFill>
            <a:ln>
              <a:noFill/>
            </a:ln>
            <a:effectLst/>
          </c:spPr>
          <c:invertIfNegative val="0"/>
          <c:dLbls>
            <c:delete val="1"/>
          </c:dLbls>
          <c:cat>
            <c:strRef>
              <c:f>Sheet1!$A$2</c:f>
              <c:strCache>
                <c:ptCount val="1"/>
                <c:pt idx="0">
                  <c:v>Prophy</c:v>
                </c:pt>
              </c:strCache>
            </c:strRef>
          </c:cat>
          <c:val>
            <c:numRef>
              <c:f>Sheet1!$R$2</c:f>
              <c:numCache>
                <c:formatCode>#,##0</c:formatCode>
                <c:ptCount val="1"/>
                <c:pt idx="0">
                  <c:v>12891</c:v>
                </c:pt>
              </c:numCache>
            </c:numRef>
          </c:val>
          <c:extLst>
            <c:ext xmlns:c16="http://schemas.microsoft.com/office/drawing/2014/chart" uri="{C3380CC4-5D6E-409C-BE32-E72D297353CC}">
              <c16:uniqueId val="{00000000-9CF6-4A2F-94B6-A3E2A36F31EB}"/>
            </c:ext>
          </c:extLst>
        </c:ser>
        <c:ser>
          <c:idx val="17"/>
          <c:order val="17"/>
          <c:tx>
            <c:strRef>
              <c:f>Sheet1!$S$1</c:f>
              <c:strCache>
                <c:ptCount val="1"/>
                <c:pt idx="0">
                  <c:v>3/24</c:v>
                </c:pt>
              </c:strCache>
            </c:strRef>
          </c:tx>
          <c:spPr>
            <a:solidFill>
              <a:schemeClr val="accent6">
                <a:lumMod val="80000"/>
                <a:lumOff val="20000"/>
              </a:schemeClr>
            </a:solidFill>
            <a:ln>
              <a:noFill/>
            </a:ln>
            <a:effectLst/>
          </c:spPr>
          <c:invertIfNegative val="0"/>
          <c:dLbls>
            <c:delete val="1"/>
          </c:dLbls>
          <c:cat>
            <c:strRef>
              <c:f>Sheet1!$A$2</c:f>
              <c:strCache>
                <c:ptCount val="1"/>
                <c:pt idx="0">
                  <c:v>Prophy</c:v>
                </c:pt>
              </c:strCache>
            </c:strRef>
          </c:cat>
          <c:val>
            <c:numRef>
              <c:f>Sheet1!$S$2</c:f>
              <c:numCache>
                <c:formatCode>#,##0</c:formatCode>
                <c:ptCount val="1"/>
                <c:pt idx="0">
                  <c:v>10300</c:v>
                </c:pt>
              </c:numCache>
            </c:numRef>
          </c:val>
          <c:extLst>
            <c:ext xmlns:c16="http://schemas.microsoft.com/office/drawing/2014/chart" uri="{C3380CC4-5D6E-409C-BE32-E72D297353CC}">
              <c16:uniqueId val="{00000002-9CF6-4A2F-94B6-A3E2A36F31EB}"/>
            </c:ext>
          </c:extLst>
        </c:ser>
        <c:ser>
          <c:idx val="18"/>
          <c:order val="18"/>
          <c:tx>
            <c:strRef>
              <c:f>Sheet1!$T$1</c:f>
              <c:strCache>
                <c:ptCount val="1"/>
                <c:pt idx="0">
                  <c:v>4/23</c:v>
                </c:pt>
              </c:strCache>
            </c:strRef>
          </c:tx>
          <c:spPr>
            <a:solidFill>
              <a:schemeClr val="accent1">
                <a:lumMod val="80000"/>
              </a:schemeClr>
            </a:solidFill>
            <a:ln>
              <a:noFill/>
            </a:ln>
            <a:effectLst/>
          </c:spPr>
          <c:invertIfNegative val="0"/>
          <c:dLbls>
            <c:delete val="1"/>
          </c:dLbls>
          <c:cat>
            <c:strRef>
              <c:f>Sheet1!$A$2</c:f>
              <c:strCache>
                <c:ptCount val="1"/>
                <c:pt idx="0">
                  <c:v>Prophy</c:v>
                </c:pt>
              </c:strCache>
            </c:strRef>
          </c:cat>
          <c:val>
            <c:numRef>
              <c:f>Sheet1!$T$2</c:f>
              <c:numCache>
                <c:formatCode>#,##0</c:formatCode>
                <c:ptCount val="1"/>
                <c:pt idx="0">
                  <c:v>10458</c:v>
                </c:pt>
              </c:numCache>
            </c:numRef>
          </c:val>
          <c:extLst>
            <c:ext xmlns:c16="http://schemas.microsoft.com/office/drawing/2014/chart" uri="{C3380CC4-5D6E-409C-BE32-E72D297353CC}">
              <c16:uniqueId val="{00000000-7964-4DB4-9785-978F0513B742}"/>
            </c:ext>
          </c:extLst>
        </c:ser>
        <c:ser>
          <c:idx val="19"/>
          <c:order val="19"/>
          <c:tx>
            <c:strRef>
              <c:f>Sheet1!$U$1</c:f>
              <c:strCache>
                <c:ptCount val="1"/>
                <c:pt idx="0">
                  <c:v>4/24</c:v>
                </c:pt>
              </c:strCache>
            </c:strRef>
          </c:tx>
          <c:spPr>
            <a:solidFill>
              <a:schemeClr val="accent2">
                <a:lumMod val="80000"/>
              </a:schemeClr>
            </a:solidFill>
            <a:ln>
              <a:noFill/>
            </a:ln>
            <a:effectLst/>
          </c:spPr>
          <c:invertIfNegative val="0"/>
          <c:dLbls>
            <c:delete val="1"/>
          </c:dLbls>
          <c:cat>
            <c:strRef>
              <c:f>Sheet1!$A$2</c:f>
              <c:strCache>
                <c:ptCount val="1"/>
                <c:pt idx="0">
                  <c:v>Prophy</c:v>
                </c:pt>
              </c:strCache>
            </c:strRef>
          </c:cat>
          <c:val>
            <c:numRef>
              <c:f>Sheet1!$U$2</c:f>
              <c:numCache>
                <c:formatCode>#,##0</c:formatCode>
                <c:ptCount val="1"/>
                <c:pt idx="0">
                  <c:v>10341</c:v>
                </c:pt>
              </c:numCache>
            </c:numRef>
          </c:val>
          <c:extLst>
            <c:ext xmlns:c16="http://schemas.microsoft.com/office/drawing/2014/chart" uri="{C3380CC4-5D6E-409C-BE32-E72D297353CC}">
              <c16:uniqueId val="{00000002-7964-4DB4-9785-978F0513B742}"/>
            </c:ext>
          </c:extLst>
        </c:ser>
        <c:dLbls>
          <c:dLblPos val="outEnd"/>
          <c:showLegendKey val="0"/>
          <c:showVal val="1"/>
          <c:showCatName val="0"/>
          <c:showSerName val="0"/>
          <c:showPercent val="0"/>
          <c:showBubbleSize val="0"/>
        </c:dLbls>
        <c:gapWidth val="219"/>
        <c:overlap val="-27"/>
        <c:axId val="744076440"/>
        <c:axId val="744077096"/>
      </c:barChart>
      <c:catAx>
        <c:axId val="74407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4077096"/>
        <c:crosses val="autoZero"/>
        <c:auto val="1"/>
        <c:lblAlgn val="ctr"/>
        <c:lblOffset val="100"/>
        <c:noMultiLvlLbl val="0"/>
      </c:catAx>
      <c:valAx>
        <c:axId val="74407709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40764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11270679942041E-2"/>
          <c:y val="4.1955889281246925E-2"/>
          <c:w val="0.90976067792764159"/>
          <c:h val="0.8601749021485009"/>
        </c:manualLayout>
      </c:layout>
      <c:barChart>
        <c:barDir val="col"/>
        <c:grouping val="clustered"/>
        <c:varyColors val="0"/>
        <c:ser>
          <c:idx val="0"/>
          <c:order val="0"/>
          <c:tx>
            <c:strRef>
              <c:f>Sheet1!$B$1</c:f>
              <c:strCache>
                <c:ptCount val="1"/>
                <c:pt idx="0">
                  <c:v>Juy 2022</c:v>
                </c:pt>
              </c:strCache>
            </c:strRef>
          </c:tx>
          <c:spPr>
            <a:solidFill>
              <a:schemeClr val="accent1"/>
            </a:solidFill>
            <a:ln>
              <a:noFill/>
            </a:ln>
            <a:effectLst/>
          </c:spPr>
          <c:invertIfNegative val="0"/>
          <c:cat>
            <c:strRef>
              <c:f>Sheet1!$A$2</c:f>
              <c:strCache>
                <c:ptCount val="1"/>
                <c:pt idx="0">
                  <c:v>Restorations</c:v>
                </c:pt>
              </c:strCache>
            </c:strRef>
          </c:cat>
          <c:val>
            <c:numRef>
              <c:f>Sheet1!$B$2</c:f>
              <c:numCache>
                <c:formatCode>_(* #,##0_);_(* \(#,##0\);_(* "-"??_);_(@_)</c:formatCode>
                <c:ptCount val="1"/>
                <c:pt idx="0">
                  <c:v>19114</c:v>
                </c:pt>
              </c:numCache>
            </c:numRef>
          </c:val>
          <c:extLst>
            <c:ext xmlns:c16="http://schemas.microsoft.com/office/drawing/2014/chart" uri="{C3380CC4-5D6E-409C-BE32-E72D297353CC}">
              <c16:uniqueId val="{00000000-A418-40BF-9661-AA3F3D4052C4}"/>
            </c:ext>
          </c:extLst>
        </c:ser>
        <c:ser>
          <c:idx val="1"/>
          <c:order val="1"/>
          <c:tx>
            <c:strRef>
              <c:f>Sheet1!$C$1</c:f>
              <c:strCache>
                <c:ptCount val="1"/>
                <c:pt idx="0">
                  <c:v>July 2023</c:v>
                </c:pt>
              </c:strCache>
            </c:strRef>
          </c:tx>
          <c:spPr>
            <a:solidFill>
              <a:schemeClr val="accent2"/>
            </a:solidFill>
            <a:ln>
              <a:noFill/>
            </a:ln>
            <a:effectLst/>
          </c:spPr>
          <c:invertIfNegative val="0"/>
          <c:cat>
            <c:strRef>
              <c:f>Sheet1!$A$2</c:f>
              <c:strCache>
                <c:ptCount val="1"/>
                <c:pt idx="0">
                  <c:v>Restorations</c:v>
                </c:pt>
              </c:strCache>
            </c:strRef>
          </c:cat>
          <c:val>
            <c:numRef>
              <c:f>Sheet1!$C$2</c:f>
              <c:numCache>
                <c:formatCode>#,##0</c:formatCode>
                <c:ptCount val="1"/>
                <c:pt idx="0">
                  <c:v>20216</c:v>
                </c:pt>
              </c:numCache>
            </c:numRef>
          </c:val>
          <c:extLst>
            <c:ext xmlns:c16="http://schemas.microsoft.com/office/drawing/2014/chart" uri="{C3380CC4-5D6E-409C-BE32-E72D297353CC}">
              <c16:uniqueId val="{00000001-A418-40BF-9661-AA3F3D4052C4}"/>
            </c:ext>
          </c:extLst>
        </c:ser>
        <c:ser>
          <c:idx val="2"/>
          <c:order val="2"/>
          <c:tx>
            <c:strRef>
              <c:f>Sheet1!$D$1</c:f>
              <c:strCache>
                <c:ptCount val="1"/>
                <c:pt idx="0">
                  <c:v>August 2022</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0"/>
            <c:dispEq val="0"/>
          </c:trendline>
          <c:cat>
            <c:strRef>
              <c:f>Sheet1!$A$2</c:f>
              <c:strCache>
                <c:ptCount val="1"/>
                <c:pt idx="0">
                  <c:v>Restorations</c:v>
                </c:pt>
              </c:strCache>
            </c:strRef>
          </c:cat>
          <c:val>
            <c:numRef>
              <c:f>Sheet1!$D$2</c:f>
              <c:numCache>
                <c:formatCode>#,##0</c:formatCode>
                <c:ptCount val="1"/>
                <c:pt idx="0">
                  <c:v>19855</c:v>
                </c:pt>
              </c:numCache>
            </c:numRef>
          </c:val>
          <c:extLst>
            <c:ext xmlns:c16="http://schemas.microsoft.com/office/drawing/2014/chart" uri="{C3380CC4-5D6E-409C-BE32-E72D297353CC}">
              <c16:uniqueId val="{00000002-A418-40BF-9661-AA3F3D4052C4}"/>
            </c:ext>
          </c:extLst>
        </c:ser>
        <c:ser>
          <c:idx val="3"/>
          <c:order val="3"/>
          <c:tx>
            <c:strRef>
              <c:f>Sheet1!$E$1</c:f>
              <c:strCache>
                <c:ptCount val="1"/>
                <c:pt idx="0">
                  <c:v>August 2023</c:v>
                </c:pt>
              </c:strCache>
            </c:strRef>
          </c:tx>
          <c:spPr>
            <a:solidFill>
              <a:schemeClr val="accent4"/>
            </a:solidFill>
            <a:ln>
              <a:noFill/>
            </a:ln>
            <a:effectLst/>
          </c:spPr>
          <c:invertIfNegative val="0"/>
          <c:cat>
            <c:strRef>
              <c:f>Sheet1!$A$2</c:f>
              <c:strCache>
                <c:ptCount val="1"/>
                <c:pt idx="0">
                  <c:v>Restorations</c:v>
                </c:pt>
              </c:strCache>
            </c:strRef>
          </c:cat>
          <c:val>
            <c:numRef>
              <c:f>Sheet1!$E$2</c:f>
              <c:numCache>
                <c:formatCode>#,##0</c:formatCode>
                <c:ptCount val="1"/>
                <c:pt idx="0">
                  <c:v>26529</c:v>
                </c:pt>
              </c:numCache>
            </c:numRef>
          </c:val>
          <c:extLst>
            <c:ext xmlns:c16="http://schemas.microsoft.com/office/drawing/2014/chart" uri="{C3380CC4-5D6E-409C-BE32-E72D297353CC}">
              <c16:uniqueId val="{00000004-A418-40BF-9661-AA3F3D4052C4}"/>
            </c:ext>
          </c:extLst>
        </c:ser>
        <c:ser>
          <c:idx val="4"/>
          <c:order val="4"/>
          <c:tx>
            <c:strRef>
              <c:f>Sheet1!$F$1</c:f>
              <c:strCache>
                <c:ptCount val="1"/>
                <c:pt idx="0">
                  <c:v>September 2022</c:v>
                </c:pt>
              </c:strCache>
            </c:strRef>
          </c:tx>
          <c:spPr>
            <a:solidFill>
              <a:schemeClr val="accent5"/>
            </a:solidFill>
            <a:ln>
              <a:noFill/>
            </a:ln>
            <a:effectLst/>
          </c:spPr>
          <c:invertIfNegative val="0"/>
          <c:cat>
            <c:strRef>
              <c:f>Sheet1!$A$2</c:f>
              <c:strCache>
                <c:ptCount val="1"/>
                <c:pt idx="0">
                  <c:v>Restorations</c:v>
                </c:pt>
              </c:strCache>
            </c:strRef>
          </c:cat>
          <c:val>
            <c:numRef>
              <c:f>Sheet1!$F$2</c:f>
              <c:numCache>
                <c:formatCode>#,##0</c:formatCode>
                <c:ptCount val="1"/>
                <c:pt idx="0">
                  <c:v>25682</c:v>
                </c:pt>
              </c:numCache>
            </c:numRef>
          </c:val>
          <c:extLst>
            <c:ext xmlns:c16="http://schemas.microsoft.com/office/drawing/2014/chart" uri="{C3380CC4-5D6E-409C-BE32-E72D297353CC}">
              <c16:uniqueId val="{00000005-A418-40BF-9661-AA3F3D4052C4}"/>
            </c:ext>
          </c:extLst>
        </c:ser>
        <c:ser>
          <c:idx val="5"/>
          <c:order val="5"/>
          <c:tx>
            <c:strRef>
              <c:f>Sheet1!$G$1</c:f>
              <c:strCache>
                <c:ptCount val="1"/>
                <c:pt idx="0">
                  <c:v>September 2023</c:v>
                </c:pt>
              </c:strCache>
            </c:strRef>
          </c:tx>
          <c:spPr>
            <a:solidFill>
              <a:schemeClr val="accent6"/>
            </a:solidFill>
            <a:ln>
              <a:noFill/>
            </a:ln>
            <a:effectLst/>
          </c:spPr>
          <c:invertIfNegative val="0"/>
          <c:cat>
            <c:strRef>
              <c:f>Sheet1!$A$2</c:f>
              <c:strCache>
                <c:ptCount val="1"/>
                <c:pt idx="0">
                  <c:v>Restorations</c:v>
                </c:pt>
              </c:strCache>
            </c:strRef>
          </c:cat>
          <c:val>
            <c:numRef>
              <c:f>Sheet1!$G$2</c:f>
              <c:numCache>
                <c:formatCode>#,##0</c:formatCode>
                <c:ptCount val="1"/>
                <c:pt idx="0">
                  <c:v>21561</c:v>
                </c:pt>
              </c:numCache>
            </c:numRef>
          </c:val>
          <c:extLst>
            <c:ext xmlns:c16="http://schemas.microsoft.com/office/drawing/2014/chart" uri="{C3380CC4-5D6E-409C-BE32-E72D297353CC}">
              <c16:uniqueId val="{00000006-A418-40BF-9661-AA3F3D4052C4}"/>
            </c:ext>
          </c:extLst>
        </c:ser>
        <c:ser>
          <c:idx val="6"/>
          <c:order val="6"/>
          <c:tx>
            <c:strRef>
              <c:f>Sheet1!$H$1</c:f>
              <c:strCache>
                <c:ptCount val="1"/>
                <c:pt idx="0">
                  <c:v>October 2022</c:v>
                </c:pt>
              </c:strCache>
            </c:strRef>
          </c:tx>
          <c:spPr>
            <a:solidFill>
              <a:schemeClr val="accent1">
                <a:lumMod val="60000"/>
              </a:schemeClr>
            </a:solidFill>
            <a:ln>
              <a:noFill/>
            </a:ln>
            <a:effectLst/>
          </c:spPr>
          <c:invertIfNegative val="0"/>
          <c:cat>
            <c:strRef>
              <c:f>Sheet1!$A$2</c:f>
              <c:strCache>
                <c:ptCount val="1"/>
                <c:pt idx="0">
                  <c:v>Restorations</c:v>
                </c:pt>
              </c:strCache>
            </c:strRef>
          </c:cat>
          <c:val>
            <c:numRef>
              <c:f>Sheet1!$H$2</c:f>
              <c:numCache>
                <c:formatCode>#,##0</c:formatCode>
                <c:ptCount val="1"/>
                <c:pt idx="0">
                  <c:v>22031</c:v>
                </c:pt>
              </c:numCache>
            </c:numRef>
          </c:val>
          <c:extLst>
            <c:ext xmlns:c16="http://schemas.microsoft.com/office/drawing/2014/chart" uri="{C3380CC4-5D6E-409C-BE32-E72D297353CC}">
              <c16:uniqueId val="{00000000-9C32-4EC4-B856-56E049F8E86C}"/>
            </c:ext>
          </c:extLst>
        </c:ser>
        <c:ser>
          <c:idx val="7"/>
          <c:order val="7"/>
          <c:tx>
            <c:strRef>
              <c:f>Sheet1!$I$1</c:f>
              <c:strCache>
                <c:ptCount val="1"/>
                <c:pt idx="0">
                  <c:v>October 2023</c:v>
                </c:pt>
              </c:strCache>
            </c:strRef>
          </c:tx>
          <c:spPr>
            <a:solidFill>
              <a:schemeClr val="accent2">
                <a:lumMod val="60000"/>
              </a:schemeClr>
            </a:solidFill>
            <a:ln>
              <a:noFill/>
            </a:ln>
            <a:effectLst/>
          </c:spPr>
          <c:invertIfNegative val="0"/>
          <c:cat>
            <c:strRef>
              <c:f>Sheet1!$A$2</c:f>
              <c:strCache>
                <c:ptCount val="1"/>
                <c:pt idx="0">
                  <c:v>Restorations</c:v>
                </c:pt>
              </c:strCache>
            </c:strRef>
          </c:cat>
          <c:val>
            <c:numRef>
              <c:f>Sheet1!$I$2</c:f>
              <c:numCache>
                <c:formatCode>#,##0</c:formatCode>
                <c:ptCount val="1"/>
                <c:pt idx="0">
                  <c:v>24896</c:v>
                </c:pt>
              </c:numCache>
            </c:numRef>
          </c:val>
          <c:extLst>
            <c:ext xmlns:c16="http://schemas.microsoft.com/office/drawing/2014/chart" uri="{C3380CC4-5D6E-409C-BE32-E72D297353CC}">
              <c16:uniqueId val="{00000001-9C32-4EC4-B856-56E049F8E86C}"/>
            </c:ext>
          </c:extLst>
        </c:ser>
        <c:ser>
          <c:idx val="8"/>
          <c:order val="8"/>
          <c:tx>
            <c:strRef>
              <c:f>Sheet1!$J$1</c:f>
              <c:strCache>
                <c:ptCount val="1"/>
                <c:pt idx="0">
                  <c:v>November 2022</c:v>
                </c:pt>
              </c:strCache>
            </c:strRef>
          </c:tx>
          <c:spPr>
            <a:solidFill>
              <a:schemeClr val="accent3">
                <a:lumMod val="60000"/>
              </a:schemeClr>
            </a:solidFill>
            <a:ln>
              <a:noFill/>
            </a:ln>
            <a:effectLst/>
          </c:spPr>
          <c:invertIfNegative val="0"/>
          <c:cat>
            <c:strRef>
              <c:f>Sheet1!$A$2</c:f>
              <c:strCache>
                <c:ptCount val="1"/>
                <c:pt idx="0">
                  <c:v>Restorations</c:v>
                </c:pt>
              </c:strCache>
            </c:strRef>
          </c:cat>
          <c:val>
            <c:numRef>
              <c:f>Sheet1!$J$2</c:f>
              <c:numCache>
                <c:formatCode>#,##0</c:formatCode>
                <c:ptCount val="1"/>
                <c:pt idx="0">
                  <c:v>24402</c:v>
                </c:pt>
              </c:numCache>
            </c:numRef>
          </c:val>
          <c:extLst>
            <c:ext xmlns:c16="http://schemas.microsoft.com/office/drawing/2014/chart" uri="{C3380CC4-5D6E-409C-BE32-E72D297353CC}">
              <c16:uniqueId val="{00000001-E296-437B-8057-84B65A817867}"/>
            </c:ext>
          </c:extLst>
        </c:ser>
        <c:ser>
          <c:idx val="9"/>
          <c:order val="9"/>
          <c:tx>
            <c:strRef>
              <c:f>Sheet1!$K$1</c:f>
              <c:strCache>
                <c:ptCount val="1"/>
                <c:pt idx="0">
                  <c:v>November 2023</c:v>
                </c:pt>
              </c:strCache>
            </c:strRef>
          </c:tx>
          <c:spPr>
            <a:solidFill>
              <a:schemeClr val="accent4">
                <a:lumMod val="60000"/>
              </a:schemeClr>
            </a:solidFill>
            <a:ln>
              <a:noFill/>
            </a:ln>
            <a:effectLst/>
          </c:spPr>
          <c:invertIfNegative val="0"/>
          <c:cat>
            <c:strRef>
              <c:f>Sheet1!$A$2</c:f>
              <c:strCache>
                <c:ptCount val="1"/>
                <c:pt idx="0">
                  <c:v>Restorations</c:v>
                </c:pt>
              </c:strCache>
            </c:strRef>
          </c:cat>
          <c:val>
            <c:numRef>
              <c:f>Sheet1!$K$2</c:f>
              <c:numCache>
                <c:formatCode>#,##0</c:formatCode>
                <c:ptCount val="1"/>
                <c:pt idx="0">
                  <c:v>28564</c:v>
                </c:pt>
              </c:numCache>
            </c:numRef>
          </c:val>
          <c:extLst>
            <c:ext xmlns:c16="http://schemas.microsoft.com/office/drawing/2014/chart" uri="{C3380CC4-5D6E-409C-BE32-E72D297353CC}">
              <c16:uniqueId val="{00000002-E296-437B-8057-84B65A817867}"/>
            </c:ext>
          </c:extLst>
        </c:ser>
        <c:ser>
          <c:idx val="10"/>
          <c:order val="10"/>
          <c:tx>
            <c:strRef>
              <c:f>Sheet1!$L$1</c:f>
              <c:strCache>
                <c:ptCount val="1"/>
                <c:pt idx="0">
                  <c:v>December 2022</c:v>
                </c:pt>
              </c:strCache>
            </c:strRef>
          </c:tx>
          <c:spPr>
            <a:solidFill>
              <a:schemeClr val="accent5">
                <a:lumMod val="60000"/>
              </a:schemeClr>
            </a:solidFill>
            <a:ln>
              <a:noFill/>
            </a:ln>
            <a:effectLst/>
          </c:spPr>
          <c:invertIfNegative val="0"/>
          <c:cat>
            <c:strRef>
              <c:f>Sheet1!$A$2</c:f>
              <c:strCache>
                <c:ptCount val="1"/>
                <c:pt idx="0">
                  <c:v>Restorations</c:v>
                </c:pt>
              </c:strCache>
            </c:strRef>
          </c:cat>
          <c:val>
            <c:numRef>
              <c:f>Sheet1!$L$2</c:f>
              <c:numCache>
                <c:formatCode>#,##0</c:formatCode>
                <c:ptCount val="1"/>
                <c:pt idx="0">
                  <c:v>27934</c:v>
                </c:pt>
              </c:numCache>
            </c:numRef>
          </c:val>
          <c:extLst>
            <c:ext xmlns:c16="http://schemas.microsoft.com/office/drawing/2014/chart" uri="{C3380CC4-5D6E-409C-BE32-E72D297353CC}">
              <c16:uniqueId val="{00000003-E296-437B-8057-84B65A817867}"/>
            </c:ext>
          </c:extLst>
        </c:ser>
        <c:ser>
          <c:idx val="11"/>
          <c:order val="11"/>
          <c:tx>
            <c:strRef>
              <c:f>Sheet1!$M$1</c:f>
              <c:strCache>
                <c:ptCount val="1"/>
                <c:pt idx="0">
                  <c:v>December 2023</c:v>
                </c:pt>
              </c:strCache>
            </c:strRef>
          </c:tx>
          <c:spPr>
            <a:solidFill>
              <a:schemeClr val="accent6">
                <a:lumMod val="60000"/>
              </a:schemeClr>
            </a:solidFill>
            <a:ln>
              <a:noFill/>
            </a:ln>
            <a:effectLst/>
          </c:spPr>
          <c:invertIfNegative val="0"/>
          <c:cat>
            <c:strRef>
              <c:f>Sheet1!$A$2</c:f>
              <c:strCache>
                <c:ptCount val="1"/>
                <c:pt idx="0">
                  <c:v>Restorations</c:v>
                </c:pt>
              </c:strCache>
            </c:strRef>
          </c:cat>
          <c:val>
            <c:numRef>
              <c:f>Sheet1!$M$2</c:f>
              <c:numCache>
                <c:formatCode>#,##0</c:formatCode>
                <c:ptCount val="1"/>
                <c:pt idx="0">
                  <c:v>21718</c:v>
                </c:pt>
              </c:numCache>
            </c:numRef>
          </c:val>
          <c:extLst>
            <c:ext xmlns:c16="http://schemas.microsoft.com/office/drawing/2014/chart" uri="{C3380CC4-5D6E-409C-BE32-E72D297353CC}">
              <c16:uniqueId val="{00000004-E296-437B-8057-84B65A817867}"/>
            </c:ext>
          </c:extLst>
        </c:ser>
        <c:ser>
          <c:idx val="12"/>
          <c:order val="12"/>
          <c:tx>
            <c:strRef>
              <c:f>Sheet1!$N$1</c:f>
              <c:strCache>
                <c:ptCount val="1"/>
                <c:pt idx="0">
                  <c:v>1/23</c:v>
                </c:pt>
              </c:strCache>
            </c:strRef>
          </c:tx>
          <c:spPr>
            <a:solidFill>
              <a:schemeClr val="accent1">
                <a:lumMod val="80000"/>
                <a:lumOff val="20000"/>
              </a:schemeClr>
            </a:solidFill>
            <a:ln>
              <a:noFill/>
            </a:ln>
            <a:effectLst/>
          </c:spPr>
          <c:invertIfNegative val="0"/>
          <c:cat>
            <c:strRef>
              <c:f>Sheet1!$A$2</c:f>
              <c:strCache>
                <c:ptCount val="1"/>
                <c:pt idx="0">
                  <c:v>Restorations</c:v>
                </c:pt>
              </c:strCache>
            </c:strRef>
          </c:cat>
          <c:val>
            <c:numRef>
              <c:f>Sheet1!$N$2</c:f>
              <c:numCache>
                <c:formatCode>#,##0</c:formatCode>
                <c:ptCount val="1"/>
                <c:pt idx="0">
                  <c:v>18152</c:v>
                </c:pt>
              </c:numCache>
            </c:numRef>
          </c:val>
          <c:extLst>
            <c:ext xmlns:c16="http://schemas.microsoft.com/office/drawing/2014/chart" uri="{C3380CC4-5D6E-409C-BE32-E72D297353CC}">
              <c16:uniqueId val="{00000001-86FE-4525-B27D-3E7B3EB618F2}"/>
            </c:ext>
          </c:extLst>
        </c:ser>
        <c:ser>
          <c:idx val="13"/>
          <c:order val="13"/>
          <c:tx>
            <c:strRef>
              <c:f>Sheet1!$O$1</c:f>
              <c:strCache>
                <c:ptCount val="1"/>
                <c:pt idx="0">
                  <c:v>1/24</c:v>
                </c:pt>
              </c:strCache>
            </c:strRef>
          </c:tx>
          <c:spPr>
            <a:solidFill>
              <a:schemeClr val="accent2">
                <a:lumMod val="80000"/>
                <a:lumOff val="20000"/>
              </a:schemeClr>
            </a:solidFill>
            <a:ln>
              <a:noFill/>
            </a:ln>
            <a:effectLst/>
          </c:spPr>
          <c:invertIfNegative val="0"/>
          <c:cat>
            <c:strRef>
              <c:f>Sheet1!$A$2</c:f>
              <c:strCache>
                <c:ptCount val="1"/>
                <c:pt idx="0">
                  <c:v>Restorations</c:v>
                </c:pt>
              </c:strCache>
            </c:strRef>
          </c:cat>
          <c:val>
            <c:numRef>
              <c:f>Sheet1!$O$2</c:f>
              <c:numCache>
                <c:formatCode>#,##0</c:formatCode>
                <c:ptCount val="1"/>
                <c:pt idx="0">
                  <c:v>17389</c:v>
                </c:pt>
              </c:numCache>
            </c:numRef>
          </c:val>
          <c:extLst>
            <c:ext xmlns:c16="http://schemas.microsoft.com/office/drawing/2014/chart" uri="{C3380CC4-5D6E-409C-BE32-E72D297353CC}">
              <c16:uniqueId val="{00000002-86FE-4525-B27D-3E7B3EB618F2}"/>
            </c:ext>
          </c:extLst>
        </c:ser>
        <c:ser>
          <c:idx val="14"/>
          <c:order val="14"/>
          <c:tx>
            <c:strRef>
              <c:f>Sheet1!$P$1</c:f>
              <c:strCache>
                <c:ptCount val="1"/>
                <c:pt idx="0">
                  <c:v>2/23</c:v>
                </c:pt>
              </c:strCache>
            </c:strRef>
          </c:tx>
          <c:spPr>
            <a:solidFill>
              <a:schemeClr val="accent3">
                <a:lumMod val="80000"/>
                <a:lumOff val="20000"/>
              </a:schemeClr>
            </a:solidFill>
            <a:ln>
              <a:noFill/>
            </a:ln>
            <a:effectLst/>
          </c:spPr>
          <c:invertIfNegative val="0"/>
          <c:cat>
            <c:strRef>
              <c:f>Sheet1!$A$2</c:f>
              <c:strCache>
                <c:ptCount val="1"/>
                <c:pt idx="0">
                  <c:v>Restorations</c:v>
                </c:pt>
              </c:strCache>
            </c:strRef>
          </c:cat>
          <c:val>
            <c:numRef>
              <c:f>Sheet1!$P$2</c:f>
              <c:numCache>
                <c:formatCode>#,##0</c:formatCode>
                <c:ptCount val="1"/>
                <c:pt idx="0">
                  <c:v>22432</c:v>
                </c:pt>
              </c:numCache>
            </c:numRef>
          </c:val>
          <c:extLst>
            <c:ext xmlns:c16="http://schemas.microsoft.com/office/drawing/2014/chart" uri="{C3380CC4-5D6E-409C-BE32-E72D297353CC}">
              <c16:uniqueId val="{00000001-3CC5-4130-A746-0AD8D819B45B}"/>
            </c:ext>
          </c:extLst>
        </c:ser>
        <c:ser>
          <c:idx val="15"/>
          <c:order val="15"/>
          <c:tx>
            <c:strRef>
              <c:f>Sheet1!$Q$1</c:f>
              <c:strCache>
                <c:ptCount val="1"/>
                <c:pt idx="0">
                  <c:v>2/24</c:v>
                </c:pt>
              </c:strCache>
            </c:strRef>
          </c:tx>
          <c:spPr>
            <a:solidFill>
              <a:schemeClr val="accent4">
                <a:lumMod val="80000"/>
                <a:lumOff val="20000"/>
              </a:schemeClr>
            </a:solidFill>
            <a:ln>
              <a:noFill/>
            </a:ln>
            <a:effectLst/>
          </c:spPr>
          <c:invertIfNegative val="0"/>
          <c:cat>
            <c:strRef>
              <c:f>Sheet1!$A$2</c:f>
              <c:strCache>
                <c:ptCount val="1"/>
                <c:pt idx="0">
                  <c:v>Restorations</c:v>
                </c:pt>
              </c:strCache>
            </c:strRef>
          </c:cat>
          <c:val>
            <c:numRef>
              <c:f>Sheet1!$Q$2</c:f>
              <c:numCache>
                <c:formatCode>#,##0</c:formatCode>
                <c:ptCount val="1"/>
                <c:pt idx="0">
                  <c:v>29687</c:v>
                </c:pt>
              </c:numCache>
            </c:numRef>
          </c:val>
          <c:extLst>
            <c:ext xmlns:c16="http://schemas.microsoft.com/office/drawing/2014/chart" uri="{C3380CC4-5D6E-409C-BE32-E72D297353CC}">
              <c16:uniqueId val="{00000002-3CC5-4130-A746-0AD8D819B45B}"/>
            </c:ext>
          </c:extLst>
        </c:ser>
        <c:ser>
          <c:idx val="16"/>
          <c:order val="16"/>
          <c:tx>
            <c:strRef>
              <c:f>Sheet1!$R$1</c:f>
              <c:strCache>
                <c:ptCount val="1"/>
                <c:pt idx="0">
                  <c:v>3/23</c:v>
                </c:pt>
              </c:strCache>
            </c:strRef>
          </c:tx>
          <c:spPr>
            <a:solidFill>
              <a:schemeClr val="accent5">
                <a:lumMod val="80000"/>
                <a:lumOff val="20000"/>
              </a:schemeClr>
            </a:solidFill>
            <a:ln>
              <a:noFill/>
            </a:ln>
            <a:effectLst/>
          </c:spPr>
          <c:invertIfNegative val="0"/>
          <c:cat>
            <c:strRef>
              <c:f>Sheet1!$A$2</c:f>
              <c:strCache>
                <c:ptCount val="1"/>
                <c:pt idx="0">
                  <c:v>Restorations</c:v>
                </c:pt>
              </c:strCache>
            </c:strRef>
          </c:cat>
          <c:val>
            <c:numRef>
              <c:f>Sheet1!$R$2</c:f>
              <c:numCache>
                <c:formatCode>#,##0</c:formatCode>
                <c:ptCount val="1"/>
                <c:pt idx="0">
                  <c:v>28881</c:v>
                </c:pt>
              </c:numCache>
            </c:numRef>
          </c:val>
          <c:extLst>
            <c:ext xmlns:c16="http://schemas.microsoft.com/office/drawing/2014/chart" uri="{C3380CC4-5D6E-409C-BE32-E72D297353CC}">
              <c16:uniqueId val="{00000001-F15F-4E3A-8BBC-66317E618F66}"/>
            </c:ext>
          </c:extLst>
        </c:ser>
        <c:ser>
          <c:idx val="17"/>
          <c:order val="17"/>
          <c:tx>
            <c:strRef>
              <c:f>Sheet1!$S$1</c:f>
              <c:strCache>
                <c:ptCount val="1"/>
                <c:pt idx="0">
                  <c:v>3/24</c:v>
                </c:pt>
              </c:strCache>
            </c:strRef>
          </c:tx>
          <c:spPr>
            <a:solidFill>
              <a:schemeClr val="accent6">
                <a:lumMod val="80000"/>
                <a:lumOff val="20000"/>
              </a:schemeClr>
            </a:solidFill>
            <a:ln>
              <a:noFill/>
            </a:ln>
            <a:effectLst/>
          </c:spPr>
          <c:invertIfNegative val="0"/>
          <c:cat>
            <c:strRef>
              <c:f>Sheet1!$A$2</c:f>
              <c:strCache>
                <c:ptCount val="1"/>
                <c:pt idx="0">
                  <c:v>Restorations</c:v>
                </c:pt>
              </c:strCache>
            </c:strRef>
          </c:cat>
          <c:val>
            <c:numRef>
              <c:f>Sheet1!$S$2</c:f>
              <c:numCache>
                <c:formatCode>#,##0</c:formatCode>
                <c:ptCount val="1"/>
                <c:pt idx="0">
                  <c:v>22588</c:v>
                </c:pt>
              </c:numCache>
            </c:numRef>
          </c:val>
          <c:extLst>
            <c:ext xmlns:c16="http://schemas.microsoft.com/office/drawing/2014/chart" uri="{C3380CC4-5D6E-409C-BE32-E72D297353CC}">
              <c16:uniqueId val="{00000002-F15F-4E3A-8BBC-66317E618F66}"/>
            </c:ext>
          </c:extLst>
        </c:ser>
        <c:ser>
          <c:idx val="18"/>
          <c:order val="18"/>
          <c:tx>
            <c:strRef>
              <c:f>Sheet1!$T$1</c:f>
              <c:strCache>
                <c:ptCount val="1"/>
                <c:pt idx="0">
                  <c:v>4/23</c:v>
                </c:pt>
              </c:strCache>
            </c:strRef>
          </c:tx>
          <c:spPr>
            <a:solidFill>
              <a:schemeClr val="accent1">
                <a:lumMod val="80000"/>
              </a:schemeClr>
            </a:solidFill>
            <a:ln>
              <a:noFill/>
            </a:ln>
            <a:effectLst/>
          </c:spPr>
          <c:invertIfNegative val="0"/>
          <c:cat>
            <c:strRef>
              <c:f>Sheet1!$A$2</c:f>
              <c:strCache>
                <c:ptCount val="1"/>
                <c:pt idx="0">
                  <c:v>Restorations</c:v>
                </c:pt>
              </c:strCache>
            </c:strRef>
          </c:cat>
          <c:val>
            <c:numRef>
              <c:f>Sheet1!$T$2</c:f>
              <c:numCache>
                <c:formatCode>#,##0</c:formatCode>
                <c:ptCount val="1"/>
                <c:pt idx="0">
                  <c:v>21301</c:v>
                </c:pt>
              </c:numCache>
            </c:numRef>
          </c:val>
          <c:extLst>
            <c:ext xmlns:c16="http://schemas.microsoft.com/office/drawing/2014/chart" uri="{C3380CC4-5D6E-409C-BE32-E72D297353CC}">
              <c16:uniqueId val="{00000001-A6FB-48B9-8C96-3FC61246EEF4}"/>
            </c:ext>
          </c:extLst>
        </c:ser>
        <c:ser>
          <c:idx val="19"/>
          <c:order val="19"/>
          <c:tx>
            <c:strRef>
              <c:f>Sheet1!$U$1</c:f>
              <c:strCache>
                <c:ptCount val="1"/>
                <c:pt idx="0">
                  <c:v>4/24</c:v>
                </c:pt>
              </c:strCache>
            </c:strRef>
          </c:tx>
          <c:spPr>
            <a:solidFill>
              <a:schemeClr val="accent2">
                <a:lumMod val="80000"/>
              </a:schemeClr>
            </a:solidFill>
            <a:ln>
              <a:noFill/>
            </a:ln>
            <a:effectLst/>
          </c:spPr>
          <c:invertIfNegative val="0"/>
          <c:cat>
            <c:strRef>
              <c:f>Sheet1!$A$2</c:f>
              <c:strCache>
                <c:ptCount val="1"/>
                <c:pt idx="0">
                  <c:v>Restorations</c:v>
                </c:pt>
              </c:strCache>
            </c:strRef>
          </c:cat>
          <c:val>
            <c:numRef>
              <c:f>Sheet1!$U$2</c:f>
              <c:numCache>
                <c:formatCode>#,##0</c:formatCode>
                <c:ptCount val="1"/>
                <c:pt idx="0">
                  <c:v>22349</c:v>
                </c:pt>
              </c:numCache>
            </c:numRef>
          </c:val>
          <c:extLst>
            <c:ext xmlns:c16="http://schemas.microsoft.com/office/drawing/2014/chart" uri="{C3380CC4-5D6E-409C-BE32-E72D297353CC}">
              <c16:uniqueId val="{00000002-A6FB-48B9-8C96-3FC61246EEF4}"/>
            </c:ext>
          </c:extLst>
        </c:ser>
        <c:dLbls>
          <c:showLegendKey val="0"/>
          <c:showVal val="0"/>
          <c:showCatName val="0"/>
          <c:showSerName val="0"/>
          <c:showPercent val="0"/>
          <c:showBubbleSize val="0"/>
        </c:dLbls>
        <c:gapWidth val="219"/>
        <c:overlap val="-27"/>
        <c:axId val="745053584"/>
        <c:axId val="745046040"/>
      </c:barChart>
      <c:catAx>
        <c:axId val="74505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5046040"/>
        <c:crosses val="autoZero"/>
        <c:auto val="1"/>
        <c:lblAlgn val="ctr"/>
        <c:lblOffset val="100"/>
        <c:noMultiLvlLbl val="0"/>
      </c:catAx>
      <c:valAx>
        <c:axId val="74504604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505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 2022</c:v>
                </c:pt>
              </c:strCache>
            </c:strRef>
          </c:tx>
          <c:spPr>
            <a:solidFill>
              <a:schemeClr val="accent1"/>
            </a:solidFill>
            <a:ln>
              <a:noFill/>
            </a:ln>
            <a:effectLst/>
          </c:spPr>
          <c:invertIfNegative val="0"/>
          <c:dLbls>
            <c:delete val="1"/>
          </c:dLbls>
          <c:cat>
            <c:strRef>
              <c:f>Sheet1!$A$2</c:f>
              <c:strCache>
                <c:ptCount val="1"/>
                <c:pt idx="0">
                  <c:v>Extractions</c:v>
                </c:pt>
              </c:strCache>
            </c:strRef>
          </c:cat>
          <c:val>
            <c:numRef>
              <c:f>Sheet1!$B$2</c:f>
              <c:numCache>
                <c:formatCode>_(* #,##0_);_(* \(#,##0\);_(* "-"??_);_(@_)</c:formatCode>
                <c:ptCount val="1"/>
                <c:pt idx="0">
                  <c:v>13483</c:v>
                </c:pt>
              </c:numCache>
            </c:numRef>
          </c:val>
          <c:extLst>
            <c:ext xmlns:c16="http://schemas.microsoft.com/office/drawing/2014/chart" uri="{C3380CC4-5D6E-409C-BE32-E72D297353CC}">
              <c16:uniqueId val="{00000000-E22F-40C2-B511-6A1AB9EB0273}"/>
            </c:ext>
          </c:extLst>
        </c:ser>
        <c:ser>
          <c:idx val="1"/>
          <c:order val="1"/>
          <c:tx>
            <c:strRef>
              <c:f>Sheet1!$C$1</c:f>
              <c:strCache>
                <c:ptCount val="1"/>
                <c:pt idx="0">
                  <c:v>July 2023</c:v>
                </c:pt>
              </c:strCache>
            </c:strRef>
          </c:tx>
          <c:spPr>
            <a:solidFill>
              <a:schemeClr val="accent2"/>
            </a:solidFill>
            <a:ln>
              <a:noFill/>
            </a:ln>
            <a:effectLst/>
          </c:spPr>
          <c:invertIfNegative val="0"/>
          <c:dLbls>
            <c:delete val="1"/>
          </c:dLbls>
          <c:cat>
            <c:strRef>
              <c:f>Sheet1!$A$2</c:f>
              <c:strCache>
                <c:ptCount val="1"/>
                <c:pt idx="0">
                  <c:v>Extractions</c:v>
                </c:pt>
              </c:strCache>
            </c:strRef>
          </c:cat>
          <c:val>
            <c:numRef>
              <c:f>Sheet1!$C$2</c:f>
              <c:numCache>
                <c:formatCode>#,##0</c:formatCode>
                <c:ptCount val="1"/>
                <c:pt idx="0">
                  <c:v>13556</c:v>
                </c:pt>
              </c:numCache>
            </c:numRef>
          </c:val>
          <c:extLst>
            <c:ext xmlns:c16="http://schemas.microsoft.com/office/drawing/2014/chart" uri="{C3380CC4-5D6E-409C-BE32-E72D297353CC}">
              <c16:uniqueId val="{00000001-E22F-40C2-B511-6A1AB9EB0273}"/>
            </c:ext>
          </c:extLst>
        </c:ser>
        <c:ser>
          <c:idx val="2"/>
          <c:order val="2"/>
          <c:tx>
            <c:strRef>
              <c:f>Sheet1!$D$1</c:f>
              <c:strCache>
                <c:ptCount val="1"/>
                <c:pt idx="0">
                  <c:v>August 2022</c:v>
                </c:pt>
              </c:strCache>
            </c:strRef>
          </c:tx>
          <c:spPr>
            <a:solidFill>
              <a:schemeClr val="accent3"/>
            </a:solidFill>
            <a:ln>
              <a:noFill/>
            </a:ln>
            <a:effectLst/>
          </c:spPr>
          <c:invertIfNegative val="0"/>
          <c:dLbls>
            <c:delete val="1"/>
          </c:dLbls>
          <c:cat>
            <c:strRef>
              <c:f>Sheet1!$A$2</c:f>
              <c:strCache>
                <c:ptCount val="1"/>
                <c:pt idx="0">
                  <c:v>Extractions</c:v>
                </c:pt>
              </c:strCache>
            </c:strRef>
          </c:cat>
          <c:val>
            <c:numRef>
              <c:f>Sheet1!$D$2</c:f>
              <c:numCache>
                <c:formatCode>#,##0</c:formatCode>
                <c:ptCount val="1"/>
                <c:pt idx="0">
                  <c:v>14792</c:v>
                </c:pt>
              </c:numCache>
            </c:numRef>
          </c:val>
          <c:extLst>
            <c:ext xmlns:c16="http://schemas.microsoft.com/office/drawing/2014/chart" uri="{C3380CC4-5D6E-409C-BE32-E72D297353CC}">
              <c16:uniqueId val="{00000002-E22F-40C2-B511-6A1AB9EB0273}"/>
            </c:ext>
          </c:extLst>
        </c:ser>
        <c:ser>
          <c:idx val="3"/>
          <c:order val="3"/>
          <c:tx>
            <c:strRef>
              <c:f>Sheet1!$E$1</c:f>
              <c:strCache>
                <c:ptCount val="1"/>
                <c:pt idx="0">
                  <c:v>August 2023</c:v>
                </c:pt>
              </c:strCache>
            </c:strRef>
          </c:tx>
          <c:spPr>
            <a:solidFill>
              <a:schemeClr val="accent4"/>
            </a:solidFill>
            <a:ln>
              <a:noFill/>
            </a:ln>
            <a:effectLst/>
          </c:spPr>
          <c:invertIfNegative val="0"/>
          <c:dLbls>
            <c:delete val="1"/>
          </c:dLbls>
          <c:cat>
            <c:strRef>
              <c:f>Sheet1!$A$2</c:f>
              <c:strCache>
                <c:ptCount val="1"/>
                <c:pt idx="0">
                  <c:v>Extractions</c:v>
                </c:pt>
              </c:strCache>
            </c:strRef>
          </c:cat>
          <c:val>
            <c:numRef>
              <c:f>Sheet1!$E$2</c:f>
              <c:numCache>
                <c:formatCode>#,##0</c:formatCode>
                <c:ptCount val="1"/>
                <c:pt idx="0">
                  <c:v>19809</c:v>
                </c:pt>
              </c:numCache>
            </c:numRef>
          </c:val>
          <c:extLst>
            <c:ext xmlns:c16="http://schemas.microsoft.com/office/drawing/2014/chart" uri="{C3380CC4-5D6E-409C-BE32-E72D297353CC}">
              <c16:uniqueId val="{00000004-E22F-40C2-B511-6A1AB9EB0273}"/>
            </c:ext>
          </c:extLst>
        </c:ser>
        <c:ser>
          <c:idx val="4"/>
          <c:order val="4"/>
          <c:tx>
            <c:strRef>
              <c:f>Sheet1!$F$1</c:f>
              <c:strCache>
                <c:ptCount val="1"/>
                <c:pt idx="0">
                  <c:v>September 2022</c:v>
                </c:pt>
              </c:strCache>
            </c:strRef>
          </c:tx>
          <c:spPr>
            <a:solidFill>
              <a:schemeClr val="accent5"/>
            </a:solidFill>
            <a:ln>
              <a:noFill/>
            </a:ln>
            <a:effectLst/>
          </c:spPr>
          <c:invertIfNegative val="0"/>
          <c:dLbls>
            <c:delete val="1"/>
          </c:dLbls>
          <c:cat>
            <c:strRef>
              <c:f>Sheet1!$A$2</c:f>
              <c:strCache>
                <c:ptCount val="1"/>
                <c:pt idx="0">
                  <c:v>Extractions</c:v>
                </c:pt>
              </c:strCache>
            </c:strRef>
          </c:cat>
          <c:val>
            <c:numRef>
              <c:f>Sheet1!$F$2</c:f>
              <c:numCache>
                <c:formatCode>#,##0</c:formatCode>
                <c:ptCount val="1"/>
                <c:pt idx="0">
                  <c:v>19077</c:v>
                </c:pt>
              </c:numCache>
            </c:numRef>
          </c:val>
          <c:extLst>
            <c:ext xmlns:c16="http://schemas.microsoft.com/office/drawing/2014/chart" uri="{C3380CC4-5D6E-409C-BE32-E72D297353CC}">
              <c16:uniqueId val="{00000005-E22F-40C2-B511-6A1AB9EB0273}"/>
            </c:ext>
          </c:extLst>
        </c:ser>
        <c:ser>
          <c:idx val="5"/>
          <c:order val="5"/>
          <c:tx>
            <c:strRef>
              <c:f>Sheet1!$G$1</c:f>
              <c:strCache>
                <c:ptCount val="1"/>
                <c:pt idx="0">
                  <c:v>September 2023</c:v>
                </c:pt>
              </c:strCache>
            </c:strRef>
          </c:tx>
          <c:spPr>
            <a:solidFill>
              <a:schemeClr val="accent6"/>
            </a:solidFill>
            <a:ln>
              <a:noFill/>
            </a:ln>
            <a:effectLst/>
          </c:spPr>
          <c:invertIfNegative val="0"/>
          <c:dLbls>
            <c:delete val="1"/>
          </c:dLbls>
          <c:cat>
            <c:strRef>
              <c:f>Sheet1!$A$2</c:f>
              <c:strCache>
                <c:ptCount val="1"/>
                <c:pt idx="0">
                  <c:v>Extractions</c:v>
                </c:pt>
              </c:strCache>
            </c:strRef>
          </c:cat>
          <c:val>
            <c:numRef>
              <c:f>Sheet1!$G$2</c:f>
              <c:numCache>
                <c:formatCode>#,##0</c:formatCode>
                <c:ptCount val="1"/>
                <c:pt idx="0">
                  <c:v>15784</c:v>
                </c:pt>
              </c:numCache>
            </c:numRef>
          </c:val>
          <c:extLst>
            <c:ext xmlns:c16="http://schemas.microsoft.com/office/drawing/2014/chart" uri="{C3380CC4-5D6E-409C-BE32-E72D297353CC}">
              <c16:uniqueId val="{00000006-E22F-40C2-B511-6A1AB9EB0273}"/>
            </c:ext>
          </c:extLst>
        </c:ser>
        <c:ser>
          <c:idx val="6"/>
          <c:order val="6"/>
          <c:tx>
            <c:strRef>
              <c:f>Sheet1!$H$1</c:f>
              <c:strCache>
                <c:ptCount val="1"/>
                <c:pt idx="0">
                  <c:v>October 2022</c:v>
                </c:pt>
              </c:strCache>
            </c:strRef>
          </c:tx>
          <c:spPr>
            <a:solidFill>
              <a:schemeClr val="accent1">
                <a:lumMod val="60000"/>
              </a:schemeClr>
            </a:solidFill>
            <a:ln>
              <a:noFill/>
            </a:ln>
            <a:effectLst/>
          </c:spPr>
          <c:invertIfNegative val="0"/>
          <c:dLbls>
            <c:delete val="1"/>
          </c:dLbls>
          <c:cat>
            <c:strRef>
              <c:f>Sheet1!$A$2</c:f>
              <c:strCache>
                <c:ptCount val="1"/>
                <c:pt idx="0">
                  <c:v>Extractions</c:v>
                </c:pt>
              </c:strCache>
            </c:strRef>
          </c:cat>
          <c:val>
            <c:numRef>
              <c:f>Sheet1!$H$2</c:f>
              <c:numCache>
                <c:formatCode>#,##0</c:formatCode>
                <c:ptCount val="1"/>
                <c:pt idx="0">
                  <c:v>14421</c:v>
                </c:pt>
              </c:numCache>
            </c:numRef>
          </c:val>
          <c:extLst>
            <c:ext xmlns:c16="http://schemas.microsoft.com/office/drawing/2014/chart" uri="{C3380CC4-5D6E-409C-BE32-E72D297353CC}">
              <c16:uniqueId val="{00000000-D3AF-47F4-8496-19068490BBE6}"/>
            </c:ext>
          </c:extLst>
        </c:ser>
        <c:ser>
          <c:idx val="7"/>
          <c:order val="7"/>
          <c:tx>
            <c:strRef>
              <c:f>Sheet1!$I$1</c:f>
              <c:strCache>
                <c:ptCount val="1"/>
                <c:pt idx="0">
                  <c:v>October 2023</c:v>
                </c:pt>
              </c:strCache>
            </c:strRef>
          </c:tx>
          <c:spPr>
            <a:solidFill>
              <a:schemeClr val="accent2">
                <a:lumMod val="60000"/>
              </a:schemeClr>
            </a:solidFill>
            <a:ln>
              <a:noFill/>
            </a:ln>
            <a:effectLst/>
          </c:spPr>
          <c:invertIfNegative val="0"/>
          <c:dLbls>
            <c:delete val="1"/>
          </c:dLbls>
          <c:cat>
            <c:strRef>
              <c:f>Sheet1!$A$2</c:f>
              <c:strCache>
                <c:ptCount val="1"/>
                <c:pt idx="0">
                  <c:v>Extractions</c:v>
                </c:pt>
              </c:strCache>
            </c:strRef>
          </c:cat>
          <c:val>
            <c:numRef>
              <c:f>Sheet1!$I$2</c:f>
              <c:numCache>
                <c:formatCode>#,##0</c:formatCode>
                <c:ptCount val="1"/>
                <c:pt idx="0">
                  <c:v>16905</c:v>
                </c:pt>
              </c:numCache>
            </c:numRef>
          </c:val>
          <c:extLst>
            <c:ext xmlns:c16="http://schemas.microsoft.com/office/drawing/2014/chart" uri="{C3380CC4-5D6E-409C-BE32-E72D297353CC}">
              <c16:uniqueId val="{00000001-D3AF-47F4-8496-19068490BBE6}"/>
            </c:ext>
          </c:extLst>
        </c:ser>
        <c:ser>
          <c:idx val="8"/>
          <c:order val="8"/>
          <c:tx>
            <c:strRef>
              <c:f>Sheet1!$J$1</c:f>
              <c:strCache>
                <c:ptCount val="1"/>
                <c:pt idx="0">
                  <c:v>November 2022</c:v>
                </c:pt>
              </c:strCache>
            </c:strRef>
          </c:tx>
          <c:spPr>
            <a:solidFill>
              <a:schemeClr val="accent3">
                <a:lumMod val="60000"/>
              </a:schemeClr>
            </a:solidFill>
            <a:ln>
              <a:noFill/>
            </a:ln>
            <a:effectLst/>
          </c:spPr>
          <c:invertIfNegative val="0"/>
          <c:dLbls>
            <c:delete val="1"/>
          </c:dLbls>
          <c:cat>
            <c:strRef>
              <c:f>Sheet1!$A$2</c:f>
              <c:strCache>
                <c:ptCount val="1"/>
                <c:pt idx="0">
                  <c:v>Extractions</c:v>
                </c:pt>
              </c:strCache>
            </c:strRef>
          </c:cat>
          <c:val>
            <c:numRef>
              <c:f>Sheet1!$J$2</c:f>
              <c:numCache>
                <c:formatCode>#,##0</c:formatCode>
                <c:ptCount val="1"/>
                <c:pt idx="0">
                  <c:v>16833</c:v>
                </c:pt>
              </c:numCache>
            </c:numRef>
          </c:val>
          <c:extLst>
            <c:ext xmlns:c16="http://schemas.microsoft.com/office/drawing/2014/chart" uri="{C3380CC4-5D6E-409C-BE32-E72D297353CC}">
              <c16:uniqueId val="{00000000-99E1-46AA-9F7E-5D56C690CEE9}"/>
            </c:ext>
          </c:extLst>
        </c:ser>
        <c:ser>
          <c:idx val="9"/>
          <c:order val="9"/>
          <c:tx>
            <c:strRef>
              <c:f>Sheet1!$K$1</c:f>
              <c:strCache>
                <c:ptCount val="1"/>
                <c:pt idx="0">
                  <c:v>November 2023</c:v>
                </c:pt>
              </c:strCache>
            </c:strRef>
          </c:tx>
          <c:spPr>
            <a:solidFill>
              <a:schemeClr val="accent4">
                <a:lumMod val="60000"/>
              </a:schemeClr>
            </a:solidFill>
            <a:ln>
              <a:noFill/>
            </a:ln>
            <a:effectLst/>
          </c:spPr>
          <c:invertIfNegative val="0"/>
          <c:dLbls>
            <c:delete val="1"/>
          </c:dLbls>
          <c:cat>
            <c:strRef>
              <c:f>Sheet1!$A$2</c:f>
              <c:strCache>
                <c:ptCount val="1"/>
                <c:pt idx="0">
                  <c:v>Extractions</c:v>
                </c:pt>
              </c:strCache>
            </c:strRef>
          </c:cat>
          <c:val>
            <c:numRef>
              <c:f>Sheet1!$K$2</c:f>
              <c:numCache>
                <c:formatCode>#,##0</c:formatCode>
                <c:ptCount val="1"/>
                <c:pt idx="0">
                  <c:v>19778</c:v>
                </c:pt>
              </c:numCache>
            </c:numRef>
          </c:val>
          <c:extLst>
            <c:ext xmlns:c16="http://schemas.microsoft.com/office/drawing/2014/chart" uri="{C3380CC4-5D6E-409C-BE32-E72D297353CC}">
              <c16:uniqueId val="{00000001-99E1-46AA-9F7E-5D56C690CEE9}"/>
            </c:ext>
          </c:extLst>
        </c:ser>
        <c:ser>
          <c:idx val="10"/>
          <c:order val="10"/>
          <c:tx>
            <c:strRef>
              <c:f>Sheet1!$L$1</c:f>
              <c:strCache>
                <c:ptCount val="1"/>
                <c:pt idx="0">
                  <c:v>December 2022</c:v>
                </c:pt>
              </c:strCache>
            </c:strRef>
          </c:tx>
          <c:spPr>
            <a:solidFill>
              <a:schemeClr val="accent5">
                <a:lumMod val="60000"/>
              </a:schemeClr>
            </a:solidFill>
            <a:ln>
              <a:noFill/>
            </a:ln>
            <a:effectLst/>
          </c:spPr>
          <c:invertIfNegative val="0"/>
          <c:dLbls>
            <c:delete val="1"/>
          </c:dLbls>
          <c:cat>
            <c:strRef>
              <c:f>Sheet1!$A$2</c:f>
              <c:strCache>
                <c:ptCount val="1"/>
                <c:pt idx="0">
                  <c:v>Extractions</c:v>
                </c:pt>
              </c:strCache>
            </c:strRef>
          </c:cat>
          <c:val>
            <c:numRef>
              <c:f>Sheet1!$L$2</c:f>
              <c:numCache>
                <c:formatCode>#,##0</c:formatCode>
                <c:ptCount val="1"/>
                <c:pt idx="0">
                  <c:v>17939</c:v>
                </c:pt>
              </c:numCache>
            </c:numRef>
          </c:val>
          <c:extLst>
            <c:ext xmlns:c16="http://schemas.microsoft.com/office/drawing/2014/chart" uri="{C3380CC4-5D6E-409C-BE32-E72D297353CC}">
              <c16:uniqueId val="{00000002-99E1-46AA-9F7E-5D56C690CEE9}"/>
            </c:ext>
          </c:extLst>
        </c:ser>
        <c:ser>
          <c:idx val="11"/>
          <c:order val="11"/>
          <c:tx>
            <c:strRef>
              <c:f>Sheet1!$M$1</c:f>
              <c:strCache>
                <c:ptCount val="1"/>
                <c:pt idx="0">
                  <c:v>December 2023</c:v>
                </c:pt>
              </c:strCache>
            </c:strRef>
          </c:tx>
          <c:spPr>
            <a:solidFill>
              <a:schemeClr val="accent6">
                <a:lumMod val="60000"/>
              </a:schemeClr>
            </a:solidFill>
            <a:ln>
              <a:noFill/>
            </a:ln>
            <a:effectLst/>
          </c:spPr>
          <c:invertIfNegative val="0"/>
          <c:dLbls>
            <c:delete val="1"/>
          </c:dLbls>
          <c:cat>
            <c:strRef>
              <c:f>Sheet1!$A$2</c:f>
              <c:strCache>
                <c:ptCount val="1"/>
                <c:pt idx="0">
                  <c:v>Extractions</c:v>
                </c:pt>
              </c:strCache>
            </c:strRef>
          </c:cat>
          <c:val>
            <c:numRef>
              <c:f>Sheet1!$M$2</c:f>
              <c:numCache>
                <c:formatCode>#,##0</c:formatCode>
                <c:ptCount val="1"/>
                <c:pt idx="0">
                  <c:v>16201</c:v>
                </c:pt>
              </c:numCache>
            </c:numRef>
          </c:val>
          <c:extLst>
            <c:ext xmlns:c16="http://schemas.microsoft.com/office/drawing/2014/chart" uri="{C3380CC4-5D6E-409C-BE32-E72D297353CC}">
              <c16:uniqueId val="{00000003-99E1-46AA-9F7E-5D56C690CEE9}"/>
            </c:ext>
          </c:extLst>
        </c:ser>
        <c:ser>
          <c:idx val="12"/>
          <c:order val="12"/>
          <c:tx>
            <c:strRef>
              <c:f>Sheet1!$N$1</c:f>
              <c:strCache>
                <c:ptCount val="1"/>
                <c:pt idx="0">
                  <c:v>23-Jan</c:v>
                </c:pt>
              </c:strCache>
            </c:strRef>
          </c:tx>
          <c:spPr>
            <a:solidFill>
              <a:schemeClr val="accent1">
                <a:lumMod val="80000"/>
                <a:lumOff val="20000"/>
              </a:schemeClr>
            </a:solidFill>
            <a:ln>
              <a:noFill/>
            </a:ln>
            <a:effectLst/>
          </c:spPr>
          <c:invertIfNegative val="0"/>
          <c:dLbls>
            <c:delete val="1"/>
          </c:dLbls>
          <c:cat>
            <c:strRef>
              <c:f>Sheet1!$A$2</c:f>
              <c:strCache>
                <c:ptCount val="1"/>
                <c:pt idx="0">
                  <c:v>Extractions</c:v>
                </c:pt>
              </c:strCache>
            </c:strRef>
          </c:cat>
          <c:val>
            <c:numRef>
              <c:f>Sheet1!$N$2</c:f>
              <c:numCache>
                <c:formatCode>#,##0</c:formatCode>
                <c:ptCount val="1"/>
                <c:pt idx="0">
                  <c:v>11965</c:v>
                </c:pt>
              </c:numCache>
            </c:numRef>
          </c:val>
          <c:extLst>
            <c:ext xmlns:c16="http://schemas.microsoft.com/office/drawing/2014/chart" uri="{C3380CC4-5D6E-409C-BE32-E72D297353CC}">
              <c16:uniqueId val="{00000000-8A4E-4F0E-A178-6FC19A235ADC}"/>
            </c:ext>
          </c:extLst>
        </c:ser>
        <c:ser>
          <c:idx val="13"/>
          <c:order val="13"/>
          <c:tx>
            <c:strRef>
              <c:f>Sheet1!$O$1</c:f>
              <c:strCache>
                <c:ptCount val="1"/>
                <c:pt idx="0">
                  <c:v>24-Jan</c:v>
                </c:pt>
              </c:strCache>
            </c:strRef>
          </c:tx>
          <c:spPr>
            <a:solidFill>
              <a:schemeClr val="accent2">
                <a:lumMod val="80000"/>
                <a:lumOff val="20000"/>
              </a:schemeClr>
            </a:solidFill>
            <a:ln>
              <a:noFill/>
            </a:ln>
            <a:effectLst/>
          </c:spPr>
          <c:invertIfNegative val="0"/>
          <c:dLbls>
            <c:delete val="1"/>
          </c:dLbls>
          <c:cat>
            <c:strRef>
              <c:f>Sheet1!$A$2</c:f>
              <c:strCache>
                <c:ptCount val="1"/>
                <c:pt idx="0">
                  <c:v>Extractions</c:v>
                </c:pt>
              </c:strCache>
            </c:strRef>
          </c:cat>
          <c:val>
            <c:numRef>
              <c:f>Sheet1!$O$2</c:f>
              <c:numCache>
                <c:formatCode>#,##0</c:formatCode>
                <c:ptCount val="1"/>
                <c:pt idx="0">
                  <c:v>13278</c:v>
                </c:pt>
              </c:numCache>
            </c:numRef>
          </c:val>
          <c:extLst>
            <c:ext xmlns:c16="http://schemas.microsoft.com/office/drawing/2014/chart" uri="{C3380CC4-5D6E-409C-BE32-E72D297353CC}">
              <c16:uniqueId val="{00000001-8A4E-4F0E-A178-6FC19A235ADC}"/>
            </c:ext>
          </c:extLst>
        </c:ser>
        <c:ser>
          <c:idx val="14"/>
          <c:order val="14"/>
          <c:tx>
            <c:strRef>
              <c:f>Sheet1!$P$1</c:f>
              <c:strCache>
                <c:ptCount val="1"/>
                <c:pt idx="0">
                  <c:v>23-Feb</c:v>
                </c:pt>
              </c:strCache>
            </c:strRef>
          </c:tx>
          <c:spPr>
            <a:solidFill>
              <a:schemeClr val="accent3">
                <a:lumMod val="80000"/>
                <a:lumOff val="20000"/>
              </a:schemeClr>
            </a:solidFill>
            <a:ln>
              <a:noFill/>
            </a:ln>
            <a:effectLst/>
          </c:spPr>
          <c:invertIfNegative val="0"/>
          <c:dLbls>
            <c:delete val="1"/>
          </c:dLbls>
          <c:cat>
            <c:strRef>
              <c:f>Sheet1!$A$2</c:f>
              <c:strCache>
                <c:ptCount val="1"/>
                <c:pt idx="0">
                  <c:v>Extractions</c:v>
                </c:pt>
              </c:strCache>
            </c:strRef>
          </c:cat>
          <c:val>
            <c:numRef>
              <c:f>Sheet1!$P$2</c:f>
              <c:numCache>
                <c:formatCode>#,##0</c:formatCode>
                <c:ptCount val="1"/>
                <c:pt idx="0">
                  <c:v>16167</c:v>
                </c:pt>
              </c:numCache>
            </c:numRef>
          </c:val>
          <c:extLst>
            <c:ext xmlns:c16="http://schemas.microsoft.com/office/drawing/2014/chart" uri="{C3380CC4-5D6E-409C-BE32-E72D297353CC}">
              <c16:uniqueId val="{00000000-5BB2-483C-8702-81DE1CDE9BC7}"/>
            </c:ext>
          </c:extLst>
        </c:ser>
        <c:ser>
          <c:idx val="15"/>
          <c:order val="15"/>
          <c:tx>
            <c:strRef>
              <c:f>Sheet1!$Q$1</c:f>
              <c:strCache>
                <c:ptCount val="1"/>
                <c:pt idx="0">
                  <c:v>24-Feb</c:v>
                </c:pt>
              </c:strCache>
            </c:strRef>
          </c:tx>
          <c:spPr>
            <a:solidFill>
              <a:schemeClr val="accent4">
                <a:lumMod val="80000"/>
                <a:lumOff val="20000"/>
              </a:schemeClr>
            </a:solidFill>
            <a:ln>
              <a:noFill/>
            </a:ln>
            <a:effectLst/>
          </c:spPr>
          <c:invertIfNegative val="0"/>
          <c:dLbls>
            <c:delete val="1"/>
          </c:dLbls>
          <c:cat>
            <c:strRef>
              <c:f>Sheet1!$A$2</c:f>
              <c:strCache>
                <c:ptCount val="1"/>
                <c:pt idx="0">
                  <c:v>Extractions</c:v>
                </c:pt>
              </c:strCache>
            </c:strRef>
          </c:cat>
          <c:val>
            <c:numRef>
              <c:f>Sheet1!$Q$2</c:f>
              <c:numCache>
                <c:formatCode>#,##0</c:formatCode>
                <c:ptCount val="1"/>
                <c:pt idx="0">
                  <c:v>22540</c:v>
                </c:pt>
              </c:numCache>
            </c:numRef>
          </c:val>
          <c:extLst>
            <c:ext xmlns:c16="http://schemas.microsoft.com/office/drawing/2014/chart" uri="{C3380CC4-5D6E-409C-BE32-E72D297353CC}">
              <c16:uniqueId val="{00000001-5BB2-483C-8702-81DE1CDE9BC7}"/>
            </c:ext>
          </c:extLst>
        </c:ser>
        <c:ser>
          <c:idx val="16"/>
          <c:order val="16"/>
          <c:tx>
            <c:strRef>
              <c:f>Sheet1!$R$1</c:f>
              <c:strCache>
                <c:ptCount val="1"/>
                <c:pt idx="0">
                  <c:v>23-Mar</c:v>
                </c:pt>
              </c:strCache>
            </c:strRef>
          </c:tx>
          <c:spPr>
            <a:solidFill>
              <a:schemeClr val="accent5">
                <a:lumMod val="80000"/>
                <a:lumOff val="20000"/>
              </a:schemeClr>
            </a:solidFill>
            <a:ln>
              <a:noFill/>
            </a:ln>
            <a:effectLst/>
          </c:spPr>
          <c:invertIfNegative val="0"/>
          <c:dLbls>
            <c:delete val="1"/>
          </c:dLbls>
          <c:cat>
            <c:strRef>
              <c:f>Sheet1!$A$2</c:f>
              <c:strCache>
                <c:ptCount val="1"/>
                <c:pt idx="0">
                  <c:v>Extractions</c:v>
                </c:pt>
              </c:strCache>
            </c:strRef>
          </c:cat>
          <c:val>
            <c:numRef>
              <c:f>Sheet1!$R$2</c:f>
              <c:numCache>
                <c:formatCode>#,##0</c:formatCode>
                <c:ptCount val="1"/>
                <c:pt idx="0">
                  <c:v>19942</c:v>
                </c:pt>
              </c:numCache>
            </c:numRef>
          </c:val>
          <c:extLst>
            <c:ext xmlns:c16="http://schemas.microsoft.com/office/drawing/2014/chart" uri="{C3380CC4-5D6E-409C-BE32-E72D297353CC}">
              <c16:uniqueId val="{00000000-4228-45C8-9F1C-2337A9D5EEAD}"/>
            </c:ext>
          </c:extLst>
        </c:ser>
        <c:ser>
          <c:idx val="17"/>
          <c:order val="17"/>
          <c:tx>
            <c:strRef>
              <c:f>Sheet1!$S$1</c:f>
              <c:strCache>
                <c:ptCount val="1"/>
                <c:pt idx="0">
                  <c:v>24-Mar</c:v>
                </c:pt>
              </c:strCache>
            </c:strRef>
          </c:tx>
          <c:spPr>
            <a:solidFill>
              <a:schemeClr val="accent6">
                <a:lumMod val="80000"/>
                <a:lumOff val="20000"/>
              </a:schemeClr>
            </a:solidFill>
            <a:ln>
              <a:noFill/>
            </a:ln>
            <a:effectLst/>
          </c:spPr>
          <c:invertIfNegative val="0"/>
          <c:dLbls>
            <c:delete val="1"/>
          </c:dLbls>
          <c:cat>
            <c:strRef>
              <c:f>Sheet1!$A$2</c:f>
              <c:strCache>
                <c:ptCount val="1"/>
                <c:pt idx="0">
                  <c:v>Extractions</c:v>
                </c:pt>
              </c:strCache>
            </c:strRef>
          </c:cat>
          <c:val>
            <c:numRef>
              <c:f>Sheet1!$S$2</c:f>
              <c:numCache>
                <c:formatCode>#,##0</c:formatCode>
                <c:ptCount val="1"/>
                <c:pt idx="0">
                  <c:v>16653</c:v>
                </c:pt>
              </c:numCache>
            </c:numRef>
          </c:val>
          <c:extLst>
            <c:ext xmlns:c16="http://schemas.microsoft.com/office/drawing/2014/chart" uri="{C3380CC4-5D6E-409C-BE32-E72D297353CC}">
              <c16:uniqueId val="{00000001-4228-45C8-9F1C-2337A9D5EEAD}"/>
            </c:ext>
          </c:extLst>
        </c:ser>
        <c:ser>
          <c:idx val="18"/>
          <c:order val="18"/>
          <c:tx>
            <c:strRef>
              <c:f>Sheet1!$T$1</c:f>
              <c:strCache>
                <c:ptCount val="1"/>
                <c:pt idx="0">
                  <c:v>23-Apr</c:v>
                </c:pt>
              </c:strCache>
            </c:strRef>
          </c:tx>
          <c:spPr>
            <a:solidFill>
              <a:schemeClr val="accent1">
                <a:lumMod val="80000"/>
              </a:schemeClr>
            </a:solidFill>
            <a:ln>
              <a:noFill/>
            </a:ln>
            <a:effectLst/>
          </c:spPr>
          <c:invertIfNegative val="0"/>
          <c:dLbls>
            <c:delete val="1"/>
          </c:dLbls>
          <c:cat>
            <c:strRef>
              <c:f>Sheet1!$A$2</c:f>
              <c:strCache>
                <c:ptCount val="1"/>
                <c:pt idx="0">
                  <c:v>Extractions</c:v>
                </c:pt>
              </c:strCache>
            </c:strRef>
          </c:cat>
          <c:val>
            <c:numRef>
              <c:f>Sheet1!$T$2</c:f>
              <c:numCache>
                <c:formatCode>#,##0</c:formatCode>
                <c:ptCount val="1"/>
                <c:pt idx="0">
                  <c:v>16807</c:v>
                </c:pt>
              </c:numCache>
            </c:numRef>
          </c:val>
          <c:extLst>
            <c:ext xmlns:c16="http://schemas.microsoft.com/office/drawing/2014/chart" uri="{C3380CC4-5D6E-409C-BE32-E72D297353CC}">
              <c16:uniqueId val="{00000000-91F1-487F-80C4-3D2318E971A1}"/>
            </c:ext>
          </c:extLst>
        </c:ser>
        <c:ser>
          <c:idx val="19"/>
          <c:order val="19"/>
          <c:tx>
            <c:strRef>
              <c:f>Sheet1!$U$1</c:f>
              <c:strCache>
                <c:ptCount val="1"/>
                <c:pt idx="0">
                  <c:v>24-Apr</c:v>
                </c:pt>
              </c:strCache>
            </c:strRef>
          </c:tx>
          <c:spPr>
            <a:solidFill>
              <a:schemeClr val="accent2">
                <a:lumMod val="80000"/>
              </a:schemeClr>
            </a:solidFill>
            <a:ln>
              <a:noFill/>
            </a:ln>
            <a:effectLst/>
          </c:spPr>
          <c:invertIfNegative val="0"/>
          <c:dLbls>
            <c:delete val="1"/>
          </c:dLbls>
          <c:cat>
            <c:strRef>
              <c:f>Sheet1!$A$2</c:f>
              <c:strCache>
                <c:ptCount val="1"/>
                <c:pt idx="0">
                  <c:v>Extractions</c:v>
                </c:pt>
              </c:strCache>
            </c:strRef>
          </c:cat>
          <c:val>
            <c:numRef>
              <c:f>Sheet1!$U$2</c:f>
              <c:numCache>
                <c:formatCode>#,##0</c:formatCode>
                <c:ptCount val="1"/>
                <c:pt idx="0">
                  <c:v>17372</c:v>
                </c:pt>
              </c:numCache>
            </c:numRef>
          </c:val>
          <c:extLst>
            <c:ext xmlns:c16="http://schemas.microsoft.com/office/drawing/2014/chart" uri="{C3380CC4-5D6E-409C-BE32-E72D297353CC}">
              <c16:uniqueId val="{00000001-91F1-487F-80C4-3D2318E971A1}"/>
            </c:ext>
          </c:extLst>
        </c:ser>
        <c:dLbls>
          <c:dLblPos val="outEnd"/>
          <c:showLegendKey val="0"/>
          <c:showVal val="1"/>
          <c:showCatName val="0"/>
          <c:showSerName val="0"/>
          <c:showPercent val="0"/>
          <c:showBubbleSize val="0"/>
        </c:dLbls>
        <c:gapWidth val="219"/>
        <c:overlap val="-27"/>
        <c:axId val="648570584"/>
        <c:axId val="648572552"/>
      </c:barChart>
      <c:catAx>
        <c:axId val="64857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8572552"/>
        <c:crosses val="autoZero"/>
        <c:auto val="1"/>
        <c:lblAlgn val="ctr"/>
        <c:lblOffset val="100"/>
        <c:noMultiLvlLbl val="0"/>
      </c:catAx>
      <c:valAx>
        <c:axId val="6485725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8570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3119198964956"/>
          <c:y val="2.145800713497693E-2"/>
          <c:w val="0.84809599251934498"/>
          <c:h val="0.92401641322713013"/>
        </c:manualLayout>
      </c:layout>
      <c:barChart>
        <c:barDir val="col"/>
        <c:grouping val="clustered"/>
        <c:varyColors val="0"/>
        <c:ser>
          <c:idx val="0"/>
          <c:order val="0"/>
          <c:tx>
            <c:strRef>
              <c:f>Sheet1!$B$1</c:f>
              <c:strCache>
                <c:ptCount val="1"/>
                <c:pt idx="0">
                  <c:v>Total Dollars Paid</c:v>
                </c:pt>
              </c:strCache>
            </c:strRef>
          </c:tx>
          <c:spPr>
            <a:solidFill>
              <a:schemeClr val="accent1"/>
            </a:solidFill>
            <a:ln>
              <a:noFill/>
            </a:ln>
            <a:effectLst/>
          </c:spPr>
          <c:invertIfNegative val="0"/>
          <c:dLbls>
            <c:dLbl>
              <c:idx val="0"/>
              <c:tx>
                <c:rich>
                  <a:bodyPr/>
                  <a:lstStyle/>
                  <a:p>
                    <a:r>
                      <a:rPr lang="en-US"/>
                      <a:t>$9.7M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A3D-4EAE-89B0-06590A0A0247}"/>
                </c:ext>
              </c:extLst>
            </c:dLbl>
            <c:dLbl>
              <c:idx val="1"/>
              <c:layout>
                <c:manualLayout>
                  <c:x val="-2.8975085077238261E-3"/>
                  <c:y val="-2.82003155009426E-2"/>
                </c:manualLayout>
              </c:layout>
              <c:tx>
                <c:rich>
                  <a:bodyPr/>
                  <a:lstStyle/>
                  <a:p>
                    <a:r>
                      <a:rPr lang="en-US" dirty="0"/>
                      <a:t>$13.1M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A3D-4EAE-89B0-06590A0A0247}"/>
                </c:ext>
              </c:extLst>
            </c:dLbl>
            <c:dLbl>
              <c:idx val="2"/>
              <c:tx>
                <c:rich>
                  <a:bodyPr/>
                  <a:lstStyle/>
                  <a:p>
                    <a:r>
                      <a:rPr lang="en-US"/>
                      <a:t>$12.3M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A3D-4EAE-89B0-06590A0A0247}"/>
                </c:ext>
              </c:extLst>
            </c:dLbl>
            <c:dLbl>
              <c:idx val="3"/>
              <c:tx>
                <c:rich>
                  <a:bodyPr/>
                  <a:lstStyle/>
                  <a:p>
                    <a:r>
                      <a:rPr lang="en-US" dirty="0"/>
                      <a:t>$17.8M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A3D-4EAE-89B0-06590A0A0247}"/>
                </c:ext>
              </c:extLst>
            </c:dLbl>
            <c:dLbl>
              <c:idx val="4"/>
              <c:tx>
                <c:rich>
                  <a:bodyPr/>
                  <a:lstStyle/>
                  <a:p>
                    <a:r>
                      <a:rPr lang="en-US"/>
                      <a:t>$15.9M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A3D-4EAE-89B0-06590A0A0247}"/>
                </c:ext>
              </c:extLst>
            </c:dLbl>
            <c:dLbl>
              <c:idx val="5"/>
              <c:tx>
                <c:rich>
                  <a:bodyPr/>
                  <a:lstStyle/>
                  <a:p>
                    <a:r>
                      <a:rPr lang="en-US"/>
                      <a:t>$14.2M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A3D-4EAE-89B0-06590A0A0247}"/>
                </c:ext>
              </c:extLst>
            </c:dLbl>
            <c:dLbl>
              <c:idx val="6"/>
              <c:layout>
                <c:manualLayout>
                  <c:x val="1.0141279777033298E-2"/>
                  <c:y val="2.4171699000807945E-2"/>
                </c:manualLayout>
              </c:layout>
              <c:tx>
                <c:rich>
                  <a:bodyPr/>
                  <a:lstStyle/>
                  <a:p>
                    <a:r>
                      <a:rPr lang="en-US" dirty="0"/>
                      <a:t>$13.1M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A3D-4EAE-89B0-06590A0A0247}"/>
                </c:ext>
              </c:extLst>
            </c:dLbl>
            <c:dLbl>
              <c:idx val="7"/>
              <c:tx>
                <c:rich>
                  <a:bodyPr/>
                  <a:lstStyle/>
                  <a:p>
                    <a:r>
                      <a:rPr lang="en-US"/>
                      <a:t>$16M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A3D-4EAE-89B0-06590A0A0247}"/>
                </c:ext>
              </c:extLst>
            </c:dLbl>
            <c:dLbl>
              <c:idx val="8"/>
              <c:layout>
                <c:manualLayout>
                  <c:x val="5.7950170154475993E-3"/>
                  <c:y val="2.0143082500673287E-2"/>
                </c:manualLayout>
              </c:layout>
              <c:tx>
                <c:rich>
                  <a:bodyPr/>
                  <a:lstStyle/>
                  <a:p>
                    <a:r>
                      <a:rPr lang="en-US" dirty="0"/>
                      <a:t>$14.7M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A3D-4EAE-89B0-06590A0A0247}"/>
                </c:ext>
              </c:extLst>
            </c:dLbl>
            <c:dLbl>
              <c:idx val="9"/>
              <c:tx>
                <c:rich>
                  <a:bodyPr/>
                  <a:lstStyle/>
                  <a:p>
                    <a:r>
                      <a:rPr lang="en-US"/>
                      <a:t>$19.3M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A3D-4EAE-89B0-06590A0A0247}"/>
                </c:ext>
              </c:extLst>
            </c:dLbl>
            <c:dLbl>
              <c:idx val="10"/>
              <c:tx>
                <c:rich>
                  <a:bodyPr/>
                  <a:lstStyle/>
                  <a:p>
                    <a:r>
                      <a:rPr lang="en-US"/>
                      <a:t>$16.6M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A3D-4EAE-89B0-06590A0A0247}"/>
                </c:ext>
              </c:extLst>
            </c:dLbl>
            <c:dLbl>
              <c:idx val="11"/>
              <c:tx>
                <c:rich>
                  <a:bodyPr/>
                  <a:lstStyle/>
                  <a:p>
                    <a:r>
                      <a:rPr lang="en-US"/>
                      <a:t>$14.8M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A3D-4EAE-89B0-06590A0A0247}"/>
                </c:ext>
              </c:extLst>
            </c:dLbl>
            <c:dLbl>
              <c:idx val="12"/>
              <c:layout>
                <c:manualLayout>
                  <c:x val="0"/>
                  <c:y val="4.0286165001346573E-3"/>
                </c:manualLayout>
              </c:layout>
              <c:tx>
                <c:rich>
                  <a:bodyPr/>
                  <a:lstStyle/>
                  <a:p>
                    <a:r>
                      <a:rPr lang="en-US"/>
                      <a:t>$11.3M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A3D-4EAE-89B0-06590A0A0247}"/>
                </c:ext>
              </c:extLst>
            </c:dLbl>
            <c:dLbl>
              <c:idx val="13"/>
              <c:layout>
                <c:manualLayout>
                  <c:x val="-1.0624075131431425E-16"/>
                  <c:y val="-8.0572330002693145E-3"/>
                </c:manualLayout>
              </c:layout>
              <c:tx>
                <c:rich>
                  <a:bodyPr/>
                  <a:lstStyle/>
                  <a:p>
                    <a:r>
                      <a:rPr lang="en-US"/>
                      <a:t>$11.9M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A3D-4EAE-89B0-06590A0A0247}"/>
                </c:ext>
              </c:extLst>
            </c:dLbl>
            <c:dLbl>
              <c:idx val="14"/>
              <c:tx>
                <c:rich>
                  <a:bodyPr/>
                  <a:lstStyle/>
                  <a:p>
                    <a:r>
                      <a:rPr lang="en-US"/>
                      <a:t>$14M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A3D-4EAE-89B0-06590A0A0247}"/>
                </c:ext>
              </c:extLst>
            </c:dLbl>
            <c:dLbl>
              <c:idx val="15"/>
              <c:tx>
                <c:rich>
                  <a:bodyPr/>
                  <a:lstStyle/>
                  <a:p>
                    <a:r>
                      <a:rPr lang="en-US"/>
                      <a:t>$20.8M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A3D-4EAE-89B0-06590A0A0247}"/>
                </c:ext>
              </c:extLst>
            </c:dLbl>
            <c:dLbl>
              <c:idx val="16"/>
              <c:tx>
                <c:rich>
                  <a:bodyPr/>
                  <a:lstStyle/>
                  <a:p>
                    <a:r>
                      <a:rPr lang="en-US"/>
                      <a:t>$18M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A3D-4EAE-89B0-06590A0A0247}"/>
                </c:ext>
              </c:extLst>
            </c:dLbl>
            <c:dLbl>
              <c:idx val="17"/>
              <c:tx>
                <c:rich>
                  <a:bodyPr/>
                  <a:lstStyle/>
                  <a:p>
                    <a:r>
                      <a:rPr lang="en-US"/>
                      <a:t>$16M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A3D-4EAE-89B0-06590A0A0247}"/>
                </c:ext>
              </c:extLst>
            </c:dLbl>
            <c:dLbl>
              <c:idx val="18"/>
              <c:tx>
                <c:rich>
                  <a:bodyPr/>
                  <a:lstStyle/>
                  <a:p>
                    <a:r>
                      <a:rPr lang="en-US"/>
                      <a:t>$14.6M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A3D-4EAE-89B0-06590A0A0247}"/>
                </c:ext>
              </c:extLst>
            </c:dLbl>
            <c:dLbl>
              <c:idx val="19"/>
              <c:tx>
                <c:rich>
                  <a:bodyPr/>
                  <a:lstStyle/>
                  <a:p>
                    <a:r>
                      <a:rPr lang="en-US"/>
                      <a:t>$16.8M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A3D-4EAE-89B0-06590A0A02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7/22</c:v>
                </c:pt>
                <c:pt idx="1">
                  <c:v>7/23</c:v>
                </c:pt>
                <c:pt idx="2">
                  <c:v>8/22</c:v>
                </c:pt>
                <c:pt idx="3">
                  <c:v>8/23</c:v>
                </c:pt>
                <c:pt idx="4">
                  <c:v>9/22</c:v>
                </c:pt>
                <c:pt idx="5">
                  <c:v>9/23</c:v>
                </c:pt>
                <c:pt idx="6">
                  <c:v>10/22</c:v>
                </c:pt>
                <c:pt idx="7">
                  <c:v>10/23</c:v>
                </c:pt>
                <c:pt idx="8">
                  <c:v>11/22</c:v>
                </c:pt>
                <c:pt idx="9">
                  <c:v>11/23</c:v>
                </c:pt>
                <c:pt idx="10">
                  <c:v>12/22</c:v>
                </c:pt>
                <c:pt idx="11">
                  <c:v>12/23</c:v>
                </c:pt>
                <c:pt idx="12">
                  <c:v>1/23</c:v>
                </c:pt>
                <c:pt idx="13">
                  <c:v>1/24</c:v>
                </c:pt>
                <c:pt idx="14">
                  <c:v>2/23</c:v>
                </c:pt>
                <c:pt idx="15">
                  <c:v>2/24</c:v>
                </c:pt>
                <c:pt idx="16">
                  <c:v>3/23</c:v>
                </c:pt>
                <c:pt idx="17">
                  <c:v>3/24</c:v>
                </c:pt>
                <c:pt idx="18">
                  <c:v>4/23</c:v>
                </c:pt>
                <c:pt idx="19">
                  <c:v>4/24</c:v>
                </c:pt>
              </c:strCache>
            </c:strRef>
          </c:cat>
          <c:val>
            <c:numRef>
              <c:f>Sheet1!$B$2:$B$21</c:f>
              <c:numCache>
                <c:formatCode>"$"#,##0</c:formatCode>
                <c:ptCount val="20"/>
                <c:pt idx="0">
                  <c:v>9694112</c:v>
                </c:pt>
                <c:pt idx="1">
                  <c:v>13155425</c:v>
                </c:pt>
                <c:pt idx="2">
                  <c:v>12332685</c:v>
                </c:pt>
                <c:pt idx="3">
                  <c:v>17842053</c:v>
                </c:pt>
                <c:pt idx="4">
                  <c:v>15952520</c:v>
                </c:pt>
                <c:pt idx="5">
                  <c:v>14241125</c:v>
                </c:pt>
                <c:pt idx="6">
                  <c:v>13148182.050000001</c:v>
                </c:pt>
                <c:pt idx="7">
                  <c:v>16033789.75</c:v>
                </c:pt>
                <c:pt idx="8">
                  <c:v>14733732.41</c:v>
                </c:pt>
                <c:pt idx="9">
                  <c:v>19255943.239999998</c:v>
                </c:pt>
                <c:pt idx="10">
                  <c:v>16625335.310000001</c:v>
                </c:pt>
                <c:pt idx="11">
                  <c:v>14780727.220000001</c:v>
                </c:pt>
                <c:pt idx="12">
                  <c:v>11330246.52</c:v>
                </c:pt>
                <c:pt idx="13">
                  <c:v>11995362.68</c:v>
                </c:pt>
                <c:pt idx="14">
                  <c:v>14000120.59</c:v>
                </c:pt>
                <c:pt idx="15">
                  <c:v>20884766.300000001</c:v>
                </c:pt>
                <c:pt idx="16">
                  <c:v>18028437.210000001</c:v>
                </c:pt>
                <c:pt idx="17">
                  <c:v>16345804.77</c:v>
                </c:pt>
                <c:pt idx="18">
                  <c:v>14649381.24</c:v>
                </c:pt>
                <c:pt idx="19">
                  <c:v>16806640.629999999</c:v>
                </c:pt>
              </c:numCache>
            </c:numRef>
          </c:val>
          <c:extLst>
            <c:ext xmlns:c16="http://schemas.microsoft.com/office/drawing/2014/chart" uri="{C3380CC4-5D6E-409C-BE32-E72D297353CC}">
              <c16:uniqueId val="{00000000-7335-4C48-9F2A-7A4D5DDED734}"/>
            </c:ext>
          </c:extLst>
        </c:ser>
        <c:dLbls>
          <c:showLegendKey val="0"/>
          <c:showVal val="1"/>
          <c:showCatName val="0"/>
          <c:showSerName val="0"/>
          <c:showPercent val="0"/>
          <c:showBubbleSize val="0"/>
        </c:dLbls>
        <c:gapWidth val="219"/>
        <c:overlap val="-27"/>
        <c:axId val="529310664"/>
        <c:axId val="529308696"/>
      </c:barChart>
      <c:catAx>
        <c:axId val="52931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308696"/>
        <c:crosses val="autoZero"/>
        <c:auto val="1"/>
        <c:lblAlgn val="ctr"/>
        <c:lblOffset val="100"/>
        <c:noMultiLvlLbl val="0"/>
      </c:catAx>
      <c:valAx>
        <c:axId val="5293086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310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8895671882348"/>
          <c:y val="0.13611619338378314"/>
          <c:w val="0.84786105643044618"/>
          <c:h val="0.73011417322834649"/>
        </c:manualLayout>
      </c:layout>
      <c:barChart>
        <c:barDir val="col"/>
        <c:grouping val="clustered"/>
        <c:varyColors val="0"/>
        <c:ser>
          <c:idx val="0"/>
          <c:order val="0"/>
          <c:tx>
            <c:strRef>
              <c:f>Sheet1!$B$1</c:f>
              <c:strCache>
                <c:ptCount val="1"/>
                <c:pt idx="0">
                  <c:v>Participating Providers</c:v>
                </c:pt>
              </c:strCache>
            </c:strRef>
          </c:tx>
          <c:spPr>
            <a:ln>
              <a:solidFill>
                <a:schemeClr val="tx1"/>
              </a:solidFill>
            </a:ln>
          </c:spPr>
          <c:invertIfNegative val="0"/>
          <c:dPt>
            <c:idx val="0"/>
            <c:invertIfNegative val="0"/>
            <c:bubble3D val="0"/>
            <c:extLst>
              <c:ext xmlns:c16="http://schemas.microsoft.com/office/drawing/2014/chart" uri="{C3380CC4-5D6E-409C-BE32-E72D297353CC}">
                <c16:uniqueId val="{00000008-8016-497B-BD6A-5B87557D086B}"/>
              </c:ext>
            </c:extLst>
          </c:dPt>
          <c:dPt>
            <c:idx val="1"/>
            <c:invertIfNegative val="0"/>
            <c:bubble3D val="0"/>
            <c:spPr>
              <a:solidFill>
                <a:schemeClr val="accent2">
                  <a:lumMod val="75000"/>
                </a:schemeClr>
              </a:solidFill>
              <a:ln>
                <a:solidFill>
                  <a:schemeClr val="tx1"/>
                </a:solidFill>
              </a:ln>
            </c:spPr>
            <c:extLst>
              <c:ext xmlns:c16="http://schemas.microsoft.com/office/drawing/2014/chart" uri="{C3380CC4-5D6E-409C-BE32-E72D297353CC}">
                <c16:uniqueId val="{00000001-8016-497B-BD6A-5B87557D086B}"/>
              </c:ext>
            </c:extLst>
          </c:dPt>
          <c:dPt>
            <c:idx val="2"/>
            <c:invertIfNegative val="0"/>
            <c:bubble3D val="0"/>
            <c:spPr>
              <a:solidFill>
                <a:schemeClr val="accent3">
                  <a:lumMod val="75000"/>
                </a:schemeClr>
              </a:solidFill>
              <a:ln>
                <a:solidFill>
                  <a:schemeClr val="tx1"/>
                </a:solidFill>
              </a:ln>
            </c:spPr>
            <c:extLst>
              <c:ext xmlns:c16="http://schemas.microsoft.com/office/drawing/2014/chart" uri="{C3380CC4-5D6E-409C-BE32-E72D297353CC}">
                <c16:uniqueId val="{00000003-8016-497B-BD6A-5B87557D086B}"/>
              </c:ext>
            </c:extLst>
          </c:dPt>
          <c:dPt>
            <c:idx val="3"/>
            <c:invertIfNegative val="0"/>
            <c:bubble3D val="0"/>
            <c:spPr>
              <a:solidFill>
                <a:schemeClr val="accent4">
                  <a:lumMod val="75000"/>
                </a:schemeClr>
              </a:solidFill>
              <a:ln>
                <a:solidFill>
                  <a:schemeClr val="tx1"/>
                </a:solidFill>
              </a:ln>
            </c:spPr>
            <c:extLst>
              <c:ext xmlns:c16="http://schemas.microsoft.com/office/drawing/2014/chart" uri="{C3380CC4-5D6E-409C-BE32-E72D297353CC}">
                <c16:uniqueId val="{00000005-8016-497B-BD6A-5B87557D086B}"/>
              </c:ext>
            </c:extLst>
          </c:dPt>
          <c:dPt>
            <c:idx val="4"/>
            <c:invertIfNegative val="0"/>
            <c:bubble3D val="0"/>
            <c:extLst>
              <c:ext xmlns:c16="http://schemas.microsoft.com/office/drawing/2014/chart" uri="{C3380CC4-5D6E-409C-BE32-E72D297353CC}">
                <c16:uniqueId val="{00000009-8016-497B-BD6A-5B87557D086B}"/>
              </c:ext>
            </c:extLst>
          </c:dPt>
          <c:dPt>
            <c:idx val="5"/>
            <c:invertIfNegative val="0"/>
            <c:bubble3D val="0"/>
            <c:spPr>
              <a:solidFill>
                <a:schemeClr val="accent2">
                  <a:lumMod val="75000"/>
                </a:schemeClr>
              </a:solidFill>
              <a:ln>
                <a:solidFill>
                  <a:schemeClr val="tx1"/>
                </a:solidFill>
              </a:ln>
            </c:spPr>
            <c:extLst>
              <c:ext xmlns:c16="http://schemas.microsoft.com/office/drawing/2014/chart" uri="{C3380CC4-5D6E-409C-BE32-E72D297353CC}">
                <c16:uniqueId val="{00000007-8016-497B-BD6A-5B87557D086B}"/>
              </c:ext>
            </c:extLst>
          </c:dPt>
          <c:dPt>
            <c:idx val="6"/>
            <c:invertIfNegative val="0"/>
            <c:bubble3D val="0"/>
            <c:spPr>
              <a:solidFill>
                <a:schemeClr val="accent3">
                  <a:lumMod val="75000"/>
                </a:schemeClr>
              </a:solidFill>
              <a:ln>
                <a:solidFill>
                  <a:schemeClr val="tx1"/>
                </a:solidFill>
              </a:ln>
            </c:spPr>
            <c:extLst>
              <c:ext xmlns:c16="http://schemas.microsoft.com/office/drawing/2014/chart" uri="{C3380CC4-5D6E-409C-BE32-E72D297353CC}">
                <c16:uniqueId val="{00000000-BBCE-42F8-8A6B-D8FD8B0020E9}"/>
              </c:ext>
            </c:extLst>
          </c:dPt>
          <c:dPt>
            <c:idx val="7"/>
            <c:invertIfNegative val="0"/>
            <c:bubble3D val="0"/>
            <c:spPr>
              <a:solidFill>
                <a:schemeClr val="accent4">
                  <a:lumMod val="75000"/>
                </a:schemeClr>
              </a:solidFill>
              <a:ln>
                <a:solidFill>
                  <a:schemeClr val="tx1"/>
                </a:solidFill>
              </a:ln>
            </c:spPr>
            <c:extLst>
              <c:ext xmlns:c16="http://schemas.microsoft.com/office/drawing/2014/chart" uri="{C3380CC4-5D6E-409C-BE32-E72D297353CC}">
                <c16:uniqueId val="{00000001-BBCE-42F8-8A6B-D8FD8B0020E9}"/>
              </c:ext>
            </c:extLst>
          </c:dPt>
          <c:dPt>
            <c:idx val="9"/>
            <c:invertIfNegative val="0"/>
            <c:bubble3D val="0"/>
            <c:spPr>
              <a:solidFill>
                <a:schemeClr val="accent5">
                  <a:lumMod val="75000"/>
                </a:schemeClr>
              </a:solidFill>
              <a:ln>
                <a:solidFill>
                  <a:schemeClr val="tx1"/>
                </a:solidFill>
              </a:ln>
            </c:spPr>
            <c:extLst>
              <c:ext xmlns:c16="http://schemas.microsoft.com/office/drawing/2014/chart" uri="{C3380CC4-5D6E-409C-BE32-E72D297353CC}">
                <c16:uniqueId val="{0000000E-3521-47DF-A1DA-6993ADD800FE}"/>
              </c:ext>
            </c:extLst>
          </c:dPt>
          <c:dLbls>
            <c:dLbl>
              <c:idx val="1"/>
              <c:layout>
                <c:manualLayout>
                  <c:x val="-6.5617255581535208E-3"/>
                  <c:y val="8.7632894076326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16-497B-BD6A-5B87557D086B}"/>
                </c:ext>
              </c:extLst>
            </c:dLbl>
            <c:dLbl>
              <c:idx val="3"/>
              <c:layout>
                <c:manualLayout>
                  <c:x val="0"/>
                  <c:y val="8.7632894076326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16-497B-BD6A-5B87557D086B}"/>
                </c:ext>
              </c:extLst>
            </c:dLbl>
            <c:dLbl>
              <c:idx val="5"/>
              <c:layout>
                <c:manualLayout>
                  <c:x val="-3.2808627790767756E-3"/>
                  <c:y val="8.7632894076326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16-497B-BD6A-5B87557D086B}"/>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11/14</c:v>
                </c:pt>
                <c:pt idx="1">
                  <c:v>11/15</c:v>
                </c:pt>
                <c:pt idx="2">
                  <c:v>11/16</c:v>
                </c:pt>
                <c:pt idx="3">
                  <c:v>11/17</c:v>
                </c:pt>
                <c:pt idx="4">
                  <c:v>11/18</c:v>
                </c:pt>
                <c:pt idx="5">
                  <c:v>11/19</c:v>
                </c:pt>
                <c:pt idx="6">
                  <c:v>11/20</c:v>
                </c:pt>
                <c:pt idx="7">
                  <c:v>11/21</c:v>
                </c:pt>
                <c:pt idx="8">
                  <c:v>11/22</c:v>
                </c:pt>
                <c:pt idx="9">
                  <c:v>4/30</c:v>
                </c:pt>
              </c:strCache>
            </c:strRef>
          </c:cat>
          <c:val>
            <c:numRef>
              <c:f>Sheet1!$B$2:$B$11</c:f>
              <c:numCache>
                <c:formatCode>#,##0</c:formatCode>
                <c:ptCount val="10"/>
                <c:pt idx="0">
                  <c:v>1939</c:v>
                </c:pt>
                <c:pt idx="1">
                  <c:v>2044</c:v>
                </c:pt>
                <c:pt idx="2">
                  <c:v>2058</c:v>
                </c:pt>
                <c:pt idx="3">
                  <c:v>2046</c:v>
                </c:pt>
                <c:pt idx="4">
                  <c:v>2007</c:v>
                </c:pt>
                <c:pt idx="5">
                  <c:v>1939</c:v>
                </c:pt>
                <c:pt idx="6">
                  <c:v>1945</c:v>
                </c:pt>
                <c:pt idx="7">
                  <c:v>1889</c:v>
                </c:pt>
                <c:pt idx="8">
                  <c:v>1931</c:v>
                </c:pt>
                <c:pt idx="9">
                  <c:v>2153</c:v>
                </c:pt>
              </c:numCache>
            </c:numRef>
          </c:val>
          <c:extLst>
            <c:ext xmlns:c16="http://schemas.microsoft.com/office/drawing/2014/chart" uri="{C3380CC4-5D6E-409C-BE32-E72D297353CC}">
              <c16:uniqueId val="{00000006-8016-497B-BD6A-5B87557D086B}"/>
            </c:ext>
          </c:extLst>
        </c:ser>
        <c:dLbls>
          <c:showLegendKey val="0"/>
          <c:showVal val="0"/>
          <c:showCatName val="0"/>
          <c:showSerName val="0"/>
          <c:showPercent val="0"/>
          <c:showBubbleSize val="0"/>
        </c:dLbls>
        <c:gapWidth val="150"/>
        <c:axId val="115033984"/>
        <c:axId val="115035520"/>
      </c:barChart>
      <c:catAx>
        <c:axId val="115033984"/>
        <c:scaling>
          <c:orientation val="minMax"/>
        </c:scaling>
        <c:delete val="0"/>
        <c:axPos val="b"/>
        <c:numFmt formatCode="General" sourceLinked="0"/>
        <c:majorTickMark val="out"/>
        <c:minorTickMark val="none"/>
        <c:tickLblPos val="nextTo"/>
        <c:txPr>
          <a:bodyPr/>
          <a:lstStyle/>
          <a:p>
            <a:pPr>
              <a:defRPr sz="1200" baseline="0"/>
            </a:pPr>
            <a:endParaRPr lang="en-US"/>
          </a:p>
        </c:txPr>
        <c:crossAx val="115035520"/>
        <c:crosses val="autoZero"/>
        <c:auto val="1"/>
        <c:lblAlgn val="ctr"/>
        <c:lblOffset val="100"/>
        <c:noMultiLvlLbl val="0"/>
      </c:catAx>
      <c:valAx>
        <c:axId val="115035520"/>
        <c:scaling>
          <c:orientation val="minMax"/>
          <c:max val="2085"/>
        </c:scaling>
        <c:delete val="0"/>
        <c:axPos val="l"/>
        <c:majorGridlines>
          <c:spPr>
            <a:ln>
              <a:noFill/>
            </a:ln>
          </c:spPr>
        </c:majorGridlines>
        <c:numFmt formatCode="#,##0" sourceLinked="1"/>
        <c:majorTickMark val="out"/>
        <c:minorTickMark val="none"/>
        <c:tickLblPos val="nextTo"/>
        <c:txPr>
          <a:bodyPr/>
          <a:lstStyle/>
          <a:p>
            <a:pPr>
              <a:defRPr sz="1200" baseline="0"/>
            </a:pPr>
            <a:endParaRPr lang="en-US"/>
          </a:p>
        </c:txPr>
        <c:crossAx val="115033984"/>
        <c:crosses val="autoZero"/>
        <c:crossBetween val="between"/>
        <c:majorUnit val="50"/>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Q3 SFY 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&lt;1</c:v>
                </c:pt>
                <c:pt idx="1">
                  <c:v>1-2</c:v>
                </c:pt>
                <c:pt idx="2">
                  <c:v>3-5</c:v>
                </c:pt>
                <c:pt idx="3">
                  <c:v>6-9</c:v>
                </c:pt>
                <c:pt idx="4">
                  <c:v>10-14</c:v>
                </c:pt>
                <c:pt idx="5">
                  <c:v>15-18</c:v>
                </c:pt>
                <c:pt idx="6">
                  <c:v>19-20</c:v>
                </c:pt>
              </c:strCache>
            </c:strRef>
          </c:cat>
          <c:val>
            <c:numRef>
              <c:f>Sheet1!$B$2:$B$8</c:f>
              <c:numCache>
                <c:formatCode>0.00%</c:formatCode>
                <c:ptCount val="7"/>
                <c:pt idx="0" formatCode="0%">
                  <c:v>9.1999999999999998E-3</c:v>
                </c:pt>
                <c:pt idx="1">
                  <c:v>0.246</c:v>
                </c:pt>
                <c:pt idx="2">
                  <c:v>0.47599999999999998</c:v>
                </c:pt>
                <c:pt idx="3">
                  <c:v>0.56599999999999995</c:v>
                </c:pt>
                <c:pt idx="4">
                  <c:v>0.53700000000000003</c:v>
                </c:pt>
                <c:pt idx="5">
                  <c:v>0.45</c:v>
                </c:pt>
                <c:pt idx="6">
                  <c:v>0.26</c:v>
                </c:pt>
              </c:numCache>
            </c:numRef>
          </c:val>
          <c:extLst>
            <c:ext xmlns:c16="http://schemas.microsoft.com/office/drawing/2014/chart" uri="{C3380CC4-5D6E-409C-BE32-E72D297353CC}">
              <c16:uniqueId val="{00000000-16A8-4A80-9517-79C1D5CC1CFE}"/>
            </c:ext>
          </c:extLst>
        </c:ser>
        <c:ser>
          <c:idx val="1"/>
          <c:order val="1"/>
          <c:tx>
            <c:strRef>
              <c:f>Sheet1!$C$1</c:f>
              <c:strCache>
                <c:ptCount val="1"/>
                <c:pt idx="0">
                  <c:v>Q3 SFY 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&lt;1</c:v>
                </c:pt>
                <c:pt idx="1">
                  <c:v>1-2</c:v>
                </c:pt>
                <c:pt idx="2">
                  <c:v>3-5</c:v>
                </c:pt>
                <c:pt idx="3">
                  <c:v>6-9</c:v>
                </c:pt>
                <c:pt idx="4">
                  <c:v>10-14</c:v>
                </c:pt>
                <c:pt idx="5">
                  <c:v>15-18</c:v>
                </c:pt>
                <c:pt idx="6">
                  <c:v>19-20</c:v>
                </c:pt>
              </c:strCache>
            </c:strRef>
          </c:cat>
          <c:val>
            <c:numRef>
              <c:f>Sheet1!$C$2:$C$8</c:f>
              <c:numCache>
                <c:formatCode>0.00%</c:formatCode>
                <c:ptCount val="7"/>
                <c:pt idx="0">
                  <c:v>1.26E-2</c:v>
                </c:pt>
                <c:pt idx="1">
                  <c:v>0.27800000000000002</c:v>
                </c:pt>
                <c:pt idx="2">
                  <c:v>0.51600000000000001</c:v>
                </c:pt>
                <c:pt idx="3">
                  <c:v>0.60599999999999998</c:v>
                </c:pt>
                <c:pt idx="4">
                  <c:v>0.57110000000000005</c:v>
                </c:pt>
                <c:pt idx="5">
                  <c:v>0.47699999999999998</c:v>
                </c:pt>
                <c:pt idx="6">
                  <c:v>0.28000000000000003</c:v>
                </c:pt>
              </c:numCache>
            </c:numRef>
          </c:val>
          <c:extLst>
            <c:ext xmlns:c16="http://schemas.microsoft.com/office/drawing/2014/chart" uri="{C3380CC4-5D6E-409C-BE32-E72D297353CC}">
              <c16:uniqueId val="{00000001-16A8-4A80-9517-79C1D5CC1CFE}"/>
            </c:ext>
          </c:extLst>
        </c:ser>
        <c:dLbls>
          <c:showLegendKey val="0"/>
          <c:showVal val="0"/>
          <c:showCatName val="0"/>
          <c:showSerName val="0"/>
          <c:showPercent val="0"/>
          <c:showBubbleSize val="0"/>
        </c:dLbls>
        <c:gapWidth val="219"/>
        <c:overlap val="-27"/>
        <c:axId val="1567291967"/>
        <c:axId val="457805263"/>
      </c:barChart>
      <c:catAx>
        <c:axId val="156729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7805263"/>
        <c:crosses val="autoZero"/>
        <c:auto val="1"/>
        <c:lblAlgn val="ctr"/>
        <c:lblOffset val="100"/>
        <c:noMultiLvlLbl val="0"/>
      </c:catAx>
      <c:valAx>
        <c:axId val="457805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7291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88" b="1" i="0" u="none" strike="noStrike" baseline="0">
                <a:solidFill>
                  <a:srgbClr val="000000"/>
                </a:solidFill>
                <a:latin typeface="Arial" panose="020B0604020202020204" pitchFamily="34" charset="0"/>
                <a:ea typeface="Georgia"/>
                <a:cs typeface="Georgia"/>
              </a:defRPr>
            </a:pPr>
            <a:r>
              <a:rPr lang="en-US" sz="2139" b="1" i="0" u="none" strike="noStrike" baseline="0" dirty="0">
                <a:solidFill>
                  <a:srgbClr val="000000"/>
                </a:solidFill>
                <a:latin typeface="Arial" panose="020B0604020202020204" pitchFamily="34" charset="0"/>
              </a:rPr>
              <a:t>Pregnant Members with a Claim</a:t>
            </a:r>
          </a:p>
        </c:rich>
      </c:tx>
      <c:layout>
        <c:manualLayout>
          <c:xMode val="edge"/>
          <c:yMode val="edge"/>
          <c:x val="0.12862198104095313"/>
          <c:y val="0"/>
        </c:manualLayout>
      </c:layout>
      <c:overlay val="0"/>
      <c:spPr>
        <a:ln>
          <a:noFill/>
        </a:ln>
      </c:spPr>
    </c:title>
    <c:autoTitleDeleted val="0"/>
    <c:plotArea>
      <c:layout/>
      <c:lineChart>
        <c:grouping val="standard"/>
        <c:varyColors val="0"/>
        <c:ser>
          <c:idx val="0"/>
          <c:order val="0"/>
          <c:tx>
            <c:strRef>
              <c:f>Sheet1!$B$1</c:f>
              <c:strCache>
                <c:ptCount val="1"/>
                <c:pt idx="0">
                  <c:v>Unique Pregnant Women with a Claim</c:v>
                </c:pt>
              </c:strCache>
            </c:strRef>
          </c:tx>
          <c:marker>
            <c:symbol val="none"/>
          </c:marker>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2320</c:v>
                </c:pt>
                <c:pt idx="1">
                  <c:v>6550</c:v>
                </c:pt>
                <c:pt idx="2">
                  <c:v>7234</c:v>
                </c:pt>
                <c:pt idx="3">
                  <c:v>7366</c:v>
                </c:pt>
                <c:pt idx="4">
                  <c:v>6900</c:v>
                </c:pt>
                <c:pt idx="5">
                  <c:v>5704</c:v>
                </c:pt>
                <c:pt idx="6">
                  <c:v>5436</c:v>
                </c:pt>
                <c:pt idx="7">
                  <c:v>6483</c:v>
                </c:pt>
                <c:pt idx="8">
                  <c:v>7221</c:v>
                </c:pt>
                <c:pt idx="9">
                  <c:v>7725</c:v>
                </c:pt>
              </c:numCache>
            </c:numRef>
          </c:val>
          <c:smooth val="0"/>
          <c:extLst>
            <c:ext xmlns:c16="http://schemas.microsoft.com/office/drawing/2014/chart" uri="{C3380CC4-5D6E-409C-BE32-E72D297353CC}">
              <c16:uniqueId val="{00000000-794C-4FAC-82BF-A9C1F453AB7B}"/>
            </c:ext>
          </c:extLst>
        </c:ser>
        <c:dLbls>
          <c:showLegendKey val="0"/>
          <c:showVal val="0"/>
          <c:showCatName val="0"/>
          <c:showSerName val="0"/>
          <c:showPercent val="0"/>
          <c:showBubbleSize val="0"/>
        </c:dLbls>
        <c:smooth val="0"/>
        <c:axId val="110967808"/>
        <c:axId val="111662208"/>
      </c:lineChart>
      <c:catAx>
        <c:axId val="110967808"/>
        <c:scaling>
          <c:orientation val="minMax"/>
        </c:scaling>
        <c:delete val="0"/>
        <c:axPos val="b"/>
        <c:numFmt formatCode="General" sourceLinked="1"/>
        <c:majorTickMark val="out"/>
        <c:minorTickMark val="none"/>
        <c:tickLblPos val="nextTo"/>
        <c:txPr>
          <a:bodyPr rot="0" vert="horz"/>
          <a:lstStyle/>
          <a:p>
            <a:pPr>
              <a:defRPr sz="1400" b="0" i="0" u="none" strike="noStrike" baseline="0">
                <a:solidFill>
                  <a:srgbClr val="000000"/>
                </a:solidFill>
                <a:latin typeface="Arial" panose="020B0604020202020204" pitchFamily="34" charset="0"/>
                <a:ea typeface="Georgia"/>
                <a:cs typeface="Georgia"/>
              </a:defRPr>
            </a:pPr>
            <a:endParaRPr lang="en-US"/>
          </a:p>
        </c:txPr>
        <c:crossAx val="111662208"/>
        <c:crosses val="autoZero"/>
        <c:auto val="1"/>
        <c:lblAlgn val="ctr"/>
        <c:lblOffset val="100"/>
        <c:noMultiLvlLbl val="0"/>
      </c:catAx>
      <c:valAx>
        <c:axId val="111662208"/>
        <c:scaling>
          <c:orientation val="minMax"/>
        </c:scaling>
        <c:delete val="0"/>
        <c:axPos val="l"/>
        <c:numFmt formatCode="#,##0" sourceLinked="1"/>
        <c:majorTickMark val="out"/>
        <c:minorTickMark val="none"/>
        <c:tickLblPos val="nextTo"/>
        <c:txPr>
          <a:bodyPr rot="0" vert="horz"/>
          <a:lstStyle/>
          <a:p>
            <a:pPr>
              <a:defRPr sz="1400" b="0" i="0" u="none" strike="noStrike" baseline="0">
                <a:solidFill>
                  <a:srgbClr val="000000"/>
                </a:solidFill>
                <a:latin typeface="Arial" panose="020B0604020202020204" pitchFamily="34" charset="0"/>
                <a:ea typeface="Georgia"/>
                <a:cs typeface="Georgia"/>
              </a:defRPr>
            </a:pPr>
            <a:endParaRPr lang="en-US"/>
          </a:p>
        </c:txPr>
        <c:crossAx val="110967808"/>
        <c:crosses val="autoZero"/>
        <c:crossBetween val="between"/>
      </c:valAx>
    </c:plotArea>
    <c:plotVisOnly val="1"/>
    <c:dispBlanksAs val="gap"/>
    <c:showDLblsOverMax val="0"/>
  </c:chart>
  <c:spPr>
    <a:ln>
      <a:solidFill>
        <a:schemeClr val="tx1"/>
      </a:solidFill>
    </a:ln>
  </c:spPr>
  <c:txPr>
    <a:bodyPr/>
    <a:lstStyle/>
    <a:p>
      <a:pPr>
        <a:defRPr sz="1789" b="0" i="0" u="none" strike="noStrike" baseline="0">
          <a:solidFill>
            <a:srgbClr val="000000"/>
          </a:solidFill>
          <a:latin typeface="Georgia"/>
          <a:ea typeface="Georgia"/>
          <a:cs typeface="Georgi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0.13329</cdr:x>
      <cdr:y>0.24147</cdr:y>
    </cdr:from>
    <cdr:to>
      <cdr:x>0.22433</cdr:x>
      <cdr:y>0.32539</cdr:y>
    </cdr:to>
    <cdr:sp macro="" textlink="">
      <cdr:nvSpPr>
        <cdr:cNvPr id="2" name="TextBox 1">
          <a:extLst xmlns:a="http://schemas.openxmlformats.org/drawingml/2006/main">
            <a:ext uri="{FF2B5EF4-FFF2-40B4-BE49-F238E27FC236}">
              <a16:creationId xmlns:a16="http://schemas.microsoft.com/office/drawing/2014/main" id="{9CF178B1-3B22-D90B-D3A7-9EA946F24041}"/>
            </a:ext>
          </a:extLst>
        </cdr:cNvPr>
        <cdr:cNvSpPr txBox="1"/>
      </cdr:nvSpPr>
      <cdr:spPr>
        <a:xfrm xmlns:a="http://schemas.openxmlformats.org/drawingml/2006/main">
          <a:off x="1083138" y="885672"/>
          <a:ext cx="739829" cy="307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b="1" dirty="0">
              <a:solidFill>
                <a:schemeClr val="tx1"/>
              </a:solidFill>
            </a:rPr>
            <a:t>7/23</a:t>
          </a:r>
        </a:p>
      </cdr:txBody>
    </cdr:sp>
  </cdr:relSizeAnchor>
  <cdr:relSizeAnchor xmlns:cdr="http://schemas.openxmlformats.org/drawingml/2006/chartDrawing">
    <cdr:from>
      <cdr:x>0.53887</cdr:x>
      <cdr:y>0.61477</cdr:y>
    </cdr:from>
    <cdr:to>
      <cdr:x>0.62991</cdr:x>
      <cdr:y>0.75742</cdr:y>
    </cdr:to>
    <cdr:sp macro="" textlink="">
      <cdr:nvSpPr>
        <cdr:cNvPr id="3" name="TextBox 2">
          <a:extLst xmlns:a="http://schemas.openxmlformats.org/drawingml/2006/main">
            <a:ext uri="{FF2B5EF4-FFF2-40B4-BE49-F238E27FC236}">
              <a16:creationId xmlns:a16="http://schemas.microsoft.com/office/drawing/2014/main" id="{459E5F5A-C963-FB64-65D3-76D76628AEF3}"/>
            </a:ext>
          </a:extLst>
        </cdr:cNvPr>
        <cdr:cNvSpPr txBox="1"/>
      </cdr:nvSpPr>
      <cdr:spPr>
        <a:xfrm xmlns:a="http://schemas.openxmlformats.org/drawingml/2006/main">
          <a:off x="4379091" y="2254858"/>
          <a:ext cx="739832" cy="523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0.22105</cdr:x>
      <cdr:y>0.10307</cdr:y>
    </cdr:from>
    <cdr:to>
      <cdr:x>0.31209</cdr:x>
      <cdr:y>0.18698</cdr:y>
    </cdr:to>
    <cdr:sp macro="" textlink="">
      <cdr:nvSpPr>
        <cdr:cNvPr id="4" name="TextBox 3">
          <a:extLst xmlns:a="http://schemas.openxmlformats.org/drawingml/2006/main">
            <a:ext uri="{FF2B5EF4-FFF2-40B4-BE49-F238E27FC236}">
              <a16:creationId xmlns:a16="http://schemas.microsoft.com/office/drawing/2014/main" id="{83D413CB-1554-5FA5-F2CA-E286BD5B8BA9}"/>
            </a:ext>
          </a:extLst>
        </cdr:cNvPr>
        <cdr:cNvSpPr txBox="1"/>
      </cdr:nvSpPr>
      <cdr:spPr>
        <a:xfrm xmlns:a="http://schemas.openxmlformats.org/drawingml/2006/main">
          <a:off x="1796360" y="378032"/>
          <a:ext cx="739828" cy="3077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b="1" dirty="0">
              <a:solidFill>
                <a:schemeClr val="tx1"/>
              </a:solidFill>
            </a:rPr>
            <a:t>8/23</a:t>
          </a:r>
        </a:p>
      </cdr:txBody>
    </cdr:sp>
  </cdr:relSizeAnchor>
  <cdr:relSizeAnchor xmlns:cdr="http://schemas.openxmlformats.org/drawingml/2006/chartDrawing">
    <cdr:from>
      <cdr:x>0.2556</cdr:x>
      <cdr:y>0.16952</cdr:y>
    </cdr:from>
    <cdr:to>
      <cdr:x>0.35891</cdr:x>
      <cdr:y>0.25344</cdr:y>
    </cdr:to>
    <cdr:sp macro="" textlink="">
      <cdr:nvSpPr>
        <cdr:cNvPr id="5" name="TextBox 4">
          <a:extLst xmlns:a="http://schemas.openxmlformats.org/drawingml/2006/main">
            <a:ext uri="{FF2B5EF4-FFF2-40B4-BE49-F238E27FC236}">
              <a16:creationId xmlns:a16="http://schemas.microsoft.com/office/drawing/2014/main" id="{FC07617E-0507-AE7A-24BC-00326593DF44}"/>
            </a:ext>
          </a:extLst>
        </cdr:cNvPr>
        <cdr:cNvSpPr txBox="1"/>
      </cdr:nvSpPr>
      <cdr:spPr>
        <a:xfrm xmlns:a="http://schemas.openxmlformats.org/drawingml/2006/main">
          <a:off x="2077100" y="621769"/>
          <a:ext cx="839539" cy="3078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b="1" dirty="0">
              <a:solidFill>
                <a:schemeClr val="tx1"/>
              </a:solidFill>
            </a:rPr>
            <a:t>9/22</a:t>
          </a:r>
        </a:p>
      </cdr:txBody>
    </cdr:sp>
  </cdr:relSizeAnchor>
  <cdr:relSizeAnchor xmlns:cdr="http://schemas.openxmlformats.org/drawingml/2006/chartDrawing">
    <cdr:from>
      <cdr:x>0.32314</cdr:x>
      <cdr:y>0.21276</cdr:y>
    </cdr:from>
    <cdr:to>
      <cdr:x>0.41419</cdr:x>
      <cdr:y>0.29668</cdr:y>
    </cdr:to>
    <cdr:sp macro="" textlink="">
      <cdr:nvSpPr>
        <cdr:cNvPr id="6" name="TextBox 5">
          <a:extLst xmlns:a="http://schemas.openxmlformats.org/drawingml/2006/main">
            <a:ext uri="{FF2B5EF4-FFF2-40B4-BE49-F238E27FC236}">
              <a16:creationId xmlns:a16="http://schemas.microsoft.com/office/drawing/2014/main" id="{C9EBD62D-0A9C-4DC6-1ECD-F57167E20B58}"/>
            </a:ext>
          </a:extLst>
        </cdr:cNvPr>
        <cdr:cNvSpPr txBox="1"/>
      </cdr:nvSpPr>
      <cdr:spPr>
        <a:xfrm xmlns:a="http://schemas.openxmlformats.org/drawingml/2006/main">
          <a:off x="2625957" y="780357"/>
          <a:ext cx="739910" cy="307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9/23</a:t>
          </a:r>
        </a:p>
      </cdr:txBody>
    </cdr:sp>
  </cdr:relSizeAnchor>
  <cdr:relSizeAnchor xmlns:cdr="http://schemas.openxmlformats.org/drawingml/2006/chartDrawing">
    <cdr:from>
      <cdr:x>0.61873</cdr:x>
      <cdr:y>0.2946</cdr:y>
    </cdr:from>
    <cdr:to>
      <cdr:x>0.6923</cdr:x>
      <cdr:y>0.36383</cdr:y>
    </cdr:to>
    <cdr:sp macro="" textlink="">
      <cdr:nvSpPr>
        <cdr:cNvPr id="7" name="TextBox 12">
          <a:extLst xmlns:a="http://schemas.openxmlformats.org/drawingml/2006/main">
            <a:ext uri="{FF2B5EF4-FFF2-40B4-BE49-F238E27FC236}">
              <a16:creationId xmlns:a16="http://schemas.microsoft.com/office/drawing/2014/main" id="{EAC1DAA4-46CE-9880-846B-42A744795382}"/>
            </a:ext>
          </a:extLst>
        </cdr:cNvPr>
        <cdr:cNvSpPr txBox="1"/>
      </cdr:nvSpPr>
      <cdr:spPr>
        <a:xfrm xmlns:a="http://schemas.openxmlformats.org/drawingml/2006/main">
          <a:off x="5028055" y="1080529"/>
          <a:ext cx="597860" cy="25392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050" b="1" dirty="0">
              <a:solidFill>
                <a:schemeClr val="tx1"/>
              </a:solidFill>
              <a:latin typeface="+mn-lt"/>
            </a:rPr>
            <a:t>1/23</a:t>
          </a:r>
        </a:p>
      </cdr:txBody>
    </cdr:sp>
  </cdr:relSizeAnchor>
  <cdr:relSizeAnchor xmlns:cdr="http://schemas.openxmlformats.org/drawingml/2006/chartDrawing">
    <cdr:from>
      <cdr:x>0.70561</cdr:x>
      <cdr:y>0.21109</cdr:y>
    </cdr:from>
    <cdr:to>
      <cdr:x>0.77918</cdr:x>
      <cdr:y>0.28661</cdr:y>
    </cdr:to>
    <cdr:sp macro="" textlink="">
      <cdr:nvSpPr>
        <cdr:cNvPr id="8" name="TextBox 7">
          <a:extLst xmlns:a="http://schemas.openxmlformats.org/drawingml/2006/main">
            <a:ext uri="{FF2B5EF4-FFF2-40B4-BE49-F238E27FC236}">
              <a16:creationId xmlns:a16="http://schemas.microsoft.com/office/drawing/2014/main" id="{B5833525-7CDC-F226-B04E-AA3F5D6C48C2}"/>
            </a:ext>
          </a:extLst>
        </cdr:cNvPr>
        <cdr:cNvSpPr txBox="1"/>
      </cdr:nvSpPr>
      <cdr:spPr>
        <a:xfrm xmlns:a="http://schemas.openxmlformats.org/drawingml/2006/main">
          <a:off x="5734068" y="774251"/>
          <a:ext cx="597860" cy="2769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cs typeface="Calibri" panose="020F0502020204030204" pitchFamily="34" charset="0"/>
            </a:rPr>
            <a:t>2/23</a:t>
          </a:r>
        </a:p>
      </cdr:txBody>
    </cdr:sp>
  </cdr:relSizeAnchor>
</c:userShapes>
</file>

<file path=ppt/drawings/drawing2.xml><?xml version="1.0" encoding="utf-8"?>
<c:userShapes xmlns:c="http://schemas.openxmlformats.org/drawingml/2006/chart">
  <cdr:relSizeAnchor xmlns:cdr="http://schemas.openxmlformats.org/drawingml/2006/chartDrawing">
    <cdr:from>
      <cdr:x>0.44374</cdr:x>
      <cdr:y>0.37404</cdr:y>
    </cdr:from>
    <cdr:to>
      <cdr:x>0.55626</cdr:x>
      <cdr:y>0.62596</cdr:y>
    </cdr:to>
    <cdr:sp macro="" textlink="">
      <cdr:nvSpPr>
        <cdr:cNvPr id="2" name="TextBox 1">
          <a:extLst xmlns:a="http://schemas.openxmlformats.org/drawingml/2006/main">
            <a:ext uri="{FF2B5EF4-FFF2-40B4-BE49-F238E27FC236}">
              <a16:creationId xmlns:a16="http://schemas.microsoft.com/office/drawing/2014/main" id="{91E55A3B-7238-7B48-69CA-9DCFF743F172}"/>
            </a:ext>
          </a:extLst>
        </cdr:cNvPr>
        <cdr:cNvSpPr txBox="1"/>
      </cdr:nvSpPr>
      <cdr:spPr>
        <a:xfrm xmlns:a="http://schemas.openxmlformats.org/drawingml/2006/main">
          <a:off x="3606006" y="1357645"/>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0.09084</cdr:x>
      <cdr:y>0.41344</cdr:y>
    </cdr:from>
    <cdr:to>
      <cdr:x>0.18291</cdr:x>
      <cdr:y>0.49817</cdr:y>
    </cdr:to>
    <cdr:sp macro="" textlink="">
      <cdr:nvSpPr>
        <cdr:cNvPr id="4" name="TextBox 3">
          <a:extLst xmlns:a="http://schemas.openxmlformats.org/drawingml/2006/main">
            <a:ext uri="{FF2B5EF4-FFF2-40B4-BE49-F238E27FC236}">
              <a16:creationId xmlns:a16="http://schemas.microsoft.com/office/drawing/2014/main" id="{F9CBABAB-379B-BE09-AF95-1F35353DFBED}"/>
            </a:ext>
          </a:extLst>
        </cdr:cNvPr>
        <cdr:cNvSpPr txBox="1"/>
      </cdr:nvSpPr>
      <cdr:spPr>
        <a:xfrm xmlns:a="http://schemas.openxmlformats.org/drawingml/2006/main">
          <a:off x="766801" y="1500673"/>
          <a:ext cx="777166" cy="307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b="1" dirty="0">
              <a:solidFill>
                <a:schemeClr val="tx1"/>
              </a:solidFill>
            </a:rPr>
            <a:t>7/22</a:t>
          </a:r>
        </a:p>
      </cdr:txBody>
    </cdr:sp>
  </cdr:relSizeAnchor>
  <cdr:relSizeAnchor xmlns:cdr="http://schemas.openxmlformats.org/drawingml/2006/chartDrawing">
    <cdr:from>
      <cdr:x>0.13086</cdr:x>
      <cdr:y>0.28885</cdr:y>
    </cdr:from>
    <cdr:to>
      <cdr:x>0.226</cdr:x>
      <cdr:y>0.37129</cdr:y>
    </cdr:to>
    <cdr:sp macro="" textlink="">
      <cdr:nvSpPr>
        <cdr:cNvPr id="6" name="TextBox 5">
          <a:extLst xmlns:a="http://schemas.openxmlformats.org/drawingml/2006/main">
            <a:ext uri="{FF2B5EF4-FFF2-40B4-BE49-F238E27FC236}">
              <a16:creationId xmlns:a16="http://schemas.microsoft.com/office/drawing/2014/main" id="{578CE918-BD91-D53D-D3B8-C9206E87C4BC}"/>
            </a:ext>
          </a:extLst>
        </cdr:cNvPr>
        <cdr:cNvSpPr txBox="1"/>
      </cdr:nvSpPr>
      <cdr:spPr>
        <a:xfrm xmlns:a="http://schemas.openxmlformats.org/drawingml/2006/main">
          <a:off x="1104574" y="1048445"/>
          <a:ext cx="803080" cy="2992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b="1" dirty="0">
              <a:solidFill>
                <a:schemeClr val="tx1"/>
              </a:solidFill>
            </a:rPr>
            <a:t>7/23</a:t>
          </a:r>
        </a:p>
      </cdr:txBody>
    </cdr:sp>
  </cdr:relSizeAnchor>
  <cdr:relSizeAnchor xmlns:cdr="http://schemas.openxmlformats.org/drawingml/2006/chartDrawing">
    <cdr:from>
      <cdr:x>0.19949</cdr:x>
      <cdr:y>0.33528</cdr:y>
    </cdr:from>
    <cdr:to>
      <cdr:x>0.28951</cdr:x>
      <cdr:y>0.41159</cdr:y>
    </cdr:to>
    <cdr:sp macro="" textlink="">
      <cdr:nvSpPr>
        <cdr:cNvPr id="7" name="TextBox 6">
          <a:extLst xmlns:a="http://schemas.openxmlformats.org/drawingml/2006/main">
            <a:ext uri="{FF2B5EF4-FFF2-40B4-BE49-F238E27FC236}">
              <a16:creationId xmlns:a16="http://schemas.microsoft.com/office/drawing/2014/main" id="{59FFE895-05EF-E7FA-4E69-71B734B1C7F3}"/>
            </a:ext>
          </a:extLst>
        </cdr:cNvPr>
        <cdr:cNvSpPr txBox="1"/>
      </cdr:nvSpPr>
      <cdr:spPr>
        <a:xfrm xmlns:a="http://schemas.openxmlformats.org/drawingml/2006/main">
          <a:off x="1683878" y="1216969"/>
          <a:ext cx="759862" cy="276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8/22</a:t>
          </a:r>
        </a:p>
      </cdr:txBody>
    </cdr:sp>
  </cdr:relSizeAnchor>
  <cdr:relSizeAnchor xmlns:cdr="http://schemas.openxmlformats.org/drawingml/2006/chartDrawing">
    <cdr:from>
      <cdr:x>0.22349</cdr:x>
      <cdr:y>0.11974</cdr:y>
    </cdr:from>
    <cdr:to>
      <cdr:x>0.3135</cdr:x>
      <cdr:y>0.21363</cdr:y>
    </cdr:to>
    <cdr:sp macro="" textlink="">
      <cdr:nvSpPr>
        <cdr:cNvPr id="8" name="TextBox 7">
          <a:extLst xmlns:a="http://schemas.openxmlformats.org/drawingml/2006/main">
            <a:ext uri="{FF2B5EF4-FFF2-40B4-BE49-F238E27FC236}">
              <a16:creationId xmlns:a16="http://schemas.microsoft.com/office/drawing/2014/main" id="{081A975F-373C-3788-71C4-F9CE0699BBD2}"/>
            </a:ext>
          </a:extLst>
        </cdr:cNvPr>
        <cdr:cNvSpPr txBox="1"/>
      </cdr:nvSpPr>
      <cdr:spPr>
        <a:xfrm xmlns:a="http://schemas.openxmlformats.org/drawingml/2006/main">
          <a:off x="1886510" y="434616"/>
          <a:ext cx="759777" cy="3407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b="1" dirty="0">
              <a:solidFill>
                <a:schemeClr val="tx1"/>
              </a:solidFill>
            </a:rPr>
            <a:t>8/23</a:t>
          </a:r>
        </a:p>
      </cdr:txBody>
    </cdr:sp>
  </cdr:relSizeAnchor>
  <cdr:relSizeAnchor xmlns:cdr="http://schemas.openxmlformats.org/drawingml/2006/chartDrawing">
    <cdr:from>
      <cdr:x>0.26456</cdr:x>
      <cdr:y>0.2303</cdr:y>
    </cdr:from>
    <cdr:to>
      <cdr:x>0.3556</cdr:x>
      <cdr:y>0.30816</cdr:y>
    </cdr:to>
    <cdr:sp macro="" textlink="">
      <cdr:nvSpPr>
        <cdr:cNvPr id="9" name="TextBox 8">
          <a:extLst xmlns:a="http://schemas.openxmlformats.org/drawingml/2006/main">
            <a:ext uri="{FF2B5EF4-FFF2-40B4-BE49-F238E27FC236}">
              <a16:creationId xmlns:a16="http://schemas.microsoft.com/office/drawing/2014/main" id="{04EA7D29-1EB8-FE5F-BB77-9D1869FB4ADB}"/>
            </a:ext>
          </a:extLst>
        </cdr:cNvPr>
        <cdr:cNvSpPr txBox="1"/>
      </cdr:nvSpPr>
      <cdr:spPr>
        <a:xfrm xmlns:a="http://schemas.openxmlformats.org/drawingml/2006/main">
          <a:off x="2233150" y="835913"/>
          <a:ext cx="768471" cy="282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b="1" dirty="0">
              <a:solidFill>
                <a:schemeClr val="tx1"/>
              </a:solidFill>
            </a:rPr>
            <a:t>9/22</a:t>
          </a:r>
        </a:p>
      </cdr:txBody>
    </cdr:sp>
  </cdr:relSizeAnchor>
  <cdr:relSizeAnchor xmlns:cdr="http://schemas.openxmlformats.org/drawingml/2006/chartDrawing">
    <cdr:from>
      <cdr:x>0.3052</cdr:x>
      <cdr:y>0.28038</cdr:y>
    </cdr:from>
    <cdr:to>
      <cdr:x>0.40135</cdr:x>
      <cdr:y>0.35595</cdr:y>
    </cdr:to>
    <cdr:sp macro="" textlink="">
      <cdr:nvSpPr>
        <cdr:cNvPr id="10" name="TextBox 9">
          <a:extLst xmlns:a="http://schemas.openxmlformats.org/drawingml/2006/main">
            <a:ext uri="{FF2B5EF4-FFF2-40B4-BE49-F238E27FC236}">
              <a16:creationId xmlns:a16="http://schemas.microsoft.com/office/drawing/2014/main" id="{2440B40D-E34B-83B6-268B-CB31A36B3CF2}"/>
            </a:ext>
          </a:extLst>
        </cdr:cNvPr>
        <cdr:cNvSpPr txBox="1"/>
      </cdr:nvSpPr>
      <cdr:spPr>
        <a:xfrm xmlns:a="http://schemas.openxmlformats.org/drawingml/2006/main">
          <a:off x="2576237" y="1017690"/>
          <a:ext cx="811605" cy="274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b="1" dirty="0">
              <a:solidFill>
                <a:schemeClr val="tx1"/>
              </a:solidFill>
            </a:rPr>
            <a:t>9/23</a:t>
          </a:r>
        </a:p>
      </cdr:txBody>
    </cdr:sp>
  </cdr:relSizeAnchor>
  <cdr:relSizeAnchor xmlns:cdr="http://schemas.openxmlformats.org/drawingml/2006/chartDrawing">
    <cdr:from>
      <cdr:x>0.38256</cdr:x>
      <cdr:y>0.20773</cdr:y>
    </cdr:from>
    <cdr:to>
      <cdr:x>0.48678</cdr:x>
      <cdr:y>0.2833</cdr:y>
    </cdr:to>
    <cdr:sp macro="" textlink="">
      <cdr:nvSpPr>
        <cdr:cNvPr id="3" name="TextBox 1">
          <a:extLst xmlns:a="http://schemas.openxmlformats.org/drawingml/2006/main">
            <a:ext uri="{FF2B5EF4-FFF2-40B4-BE49-F238E27FC236}">
              <a16:creationId xmlns:a16="http://schemas.microsoft.com/office/drawing/2014/main" id="{54F6236E-BAC6-A6FD-64EC-9D20C8B965DE}"/>
            </a:ext>
          </a:extLst>
        </cdr:cNvPr>
        <cdr:cNvSpPr txBox="1"/>
      </cdr:nvSpPr>
      <cdr:spPr>
        <a:xfrm xmlns:a="http://schemas.openxmlformats.org/drawingml/2006/main">
          <a:off x="3229180" y="753987"/>
          <a:ext cx="879724" cy="2742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b="1" dirty="0">
              <a:solidFill>
                <a:schemeClr val="tx1"/>
              </a:solidFill>
            </a:rPr>
            <a:t>10/23</a:t>
          </a:r>
        </a:p>
      </cdr:txBody>
    </cdr:sp>
  </cdr:relSizeAnchor>
  <cdr:relSizeAnchor xmlns:cdr="http://schemas.openxmlformats.org/drawingml/2006/chartDrawing">
    <cdr:from>
      <cdr:x>0.33833</cdr:x>
      <cdr:y>0.33602</cdr:y>
    </cdr:from>
    <cdr:to>
      <cdr:x>0.44255</cdr:x>
      <cdr:y>0.41159</cdr:y>
    </cdr:to>
    <cdr:sp macro="" textlink="">
      <cdr:nvSpPr>
        <cdr:cNvPr id="5" name="TextBox 1">
          <a:extLst xmlns:a="http://schemas.openxmlformats.org/drawingml/2006/main">
            <a:ext uri="{FF2B5EF4-FFF2-40B4-BE49-F238E27FC236}">
              <a16:creationId xmlns:a16="http://schemas.microsoft.com/office/drawing/2014/main" id="{9DB704B6-D3AD-7F06-6C25-05302B85A95F}"/>
            </a:ext>
          </a:extLst>
        </cdr:cNvPr>
        <cdr:cNvSpPr txBox="1"/>
      </cdr:nvSpPr>
      <cdr:spPr>
        <a:xfrm xmlns:a="http://schemas.openxmlformats.org/drawingml/2006/main">
          <a:off x="2855828" y="1219655"/>
          <a:ext cx="879724" cy="2742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b="1" dirty="0">
              <a:solidFill>
                <a:schemeClr val="tx1"/>
              </a:solidFill>
            </a:rPr>
            <a:t>10/22</a:t>
          </a:r>
        </a:p>
      </cdr:txBody>
    </cdr:sp>
  </cdr:relSizeAnchor>
  <cdr:relSizeAnchor xmlns:cdr="http://schemas.openxmlformats.org/drawingml/2006/chartDrawing">
    <cdr:from>
      <cdr:x>0.44374</cdr:x>
      <cdr:y>0.37404</cdr:y>
    </cdr:from>
    <cdr:to>
      <cdr:x>0.55626</cdr:x>
      <cdr:y>0.62596</cdr:y>
    </cdr:to>
    <cdr:sp macro="" textlink="">
      <cdr:nvSpPr>
        <cdr:cNvPr id="11" name="TextBox 10">
          <a:extLst xmlns:a="http://schemas.openxmlformats.org/drawingml/2006/main">
            <a:ext uri="{FF2B5EF4-FFF2-40B4-BE49-F238E27FC236}">
              <a16:creationId xmlns:a16="http://schemas.microsoft.com/office/drawing/2014/main" id="{EDCA7860-1AE7-FF08-159C-5F2C0390AE38}"/>
            </a:ext>
          </a:extLst>
        </cdr:cNvPr>
        <cdr:cNvSpPr txBox="1"/>
      </cdr:nvSpPr>
      <cdr:spPr>
        <a:xfrm xmlns:a="http://schemas.openxmlformats.org/drawingml/2006/main">
          <a:off x="3606006" y="1357645"/>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0.6626</cdr:x>
      <cdr:y>0.65052</cdr:y>
    </cdr:from>
    <cdr:to>
      <cdr:x>0.77512</cdr:x>
      <cdr:y>0.90244</cdr:y>
    </cdr:to>
    <cdr:sp macro="" textlink="">
      <cdr:nvSpPr>
        <cdr:cNvPr id="12" name="TextBox 11">
          <a:extLst xmlns:a="http://schemas.openxmlformats.org/drawingml/2006/main">
            <a:ext uri="{FF2B5EF4-FFF2-40B4-BE49-F238E27FC236}">
              <a16:creationId xmlns:a16="http://schemas.microsoft.com/office/drawing/2014/main" id="{4B7E0C61-68BE-E3F1-4FF3-D358D102F2CC}"/>
            </a:ext>
          </a:extLst>
        </cdr:cNvPr>
        <cdr:cNvSpPr txBox="1"/>
      </cdr:nvSpPr>
      <cdr:spPr>
        <a:xfrm xmlns:a="http://schemas.openxmlformats.org/drawingml/2006/main">
          <a:off x="5384522" y="236118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0.51841</cdr:x>
      <cdr:y>0.18894</cdr:y>
    </cdr:from>
    <cdr:to>
      <cdr:x>0.60666</cdr:x>
      <cdr:y>0.2695</cdr:y>
    </cdr:to>
    <cdr:sp macro="" textlink="">
      <cdr:nvSpPr>
        <cdr:cNvPr id="14" name="TextBox 13">
          <a:extLst xmlns:a="http://schemas.openxmlformats.org/drawingml/2006/main">
            <a:ext uri="{FF2B5EF4-FFF2-40B4-BE49-F238E27FC236}">
              <a16:creationId xmlns:a16="http://schemas.microsoft.com/office/drawing/2014/main" id="{A10B702A-FADF-6683-3704-A830E6C8F378}"/>
            </a:ext>
          </a:extLst>
        </cdr:cNvPr>
        <cdr:cNvSpPr txBox="1"/>
      </cdr:nvSpPr>
      <cdr:spPr>
        <a:xfrm xmlns:a="http://schemas.openxmlformats.org/drawingml/2006/main">
          <a:off x="4375901" y="685800"/>
          <a:ext cx="744921" cy="2924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50" b="1" dirty="0">
              <a:solidFill>
                <a:schemeClr val="tx1"/>
              </a:solidFill>
            </a:rPr>
            <a:t>12/22</a:t>
          </a:r>
        </a:p>
      </cdr:txBody>
    </cdr:sp>
  </cdr:relSizeAnchor>
  <cdr:relSizeAnchor xmlns:cdr="http://schemas.openxmlformats.org/drawingml/2006/chartDrawing">
    <cdr:from>
      <cdr:x>0.57175</cdr:x>
      <cdr:y>0.2866</cdr:y>
    </cdr:from>
    <cdr:to>
      <cdr:x>0.65752</cdr:x>
      <cdr:y>0.37798</cdr:y>
    </cdr:to>
    <cdr:sp macro="" textlink="">
      <cdr:nvSpPr>
        <cdr:cNvPr id="15" name="TextBox 14">
          <a:extLst xmlns:a="http://schemas.openxmlformats.org/drawingml/2006/main">
            <a:ext uri="{FF2B5EF4-FFF2-40B4-BE49-F238E27FC236}">
              <a16:creationId xmlns:a16="http://schemas.microsoft.com/office/drawing/2014/main" id="{373A03CD-1584-4B1C-0708-53B8314785E2}"/>
            </a:ext>
          </a:extLst>
        </cdr:cNvPr>
        <cdr:cNvSpPr txBox="1"/>
      </cdr:nvSpPr>
      <cdr:spPr>
        <a:xfrm xmlns:a="http://schemas.openxmlformats.org/drawingml/2006/main">
          <a:off x="4826178" y="1040253"/>
          <a:ext cx="723987" cy="3316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050" b="1" dirty="0">
              <a:solidFill>
                <a:schemeClr val="tx1"/>
              </a:solidFill>
            </a:rPr>
            <a:t>12/23</a:t>
          </a:r>
        </a:p>
      </cdr:txBody>
    </cdr:sp>
  </cdr:relSizeAnchor>
  <cdr:relSizeAnchor xmlns:cdr="http://schemas.openxmlformats.org/drawingml/2006/chartDrawing">
    <cdr:from>
      <cdr:x>0.4776</cdr:x>
      <cdr:y>0.11899</cdr:y>
    </cdr:from>
    <cdr:to>
      <cdr:x>0.55482</cdr:x>
      <cdr:y>0.18894</cdr:y>
    </cdr:to>
    <cdr:sp macro="" textlink="">
      <cdr:nvSpPr>
        <cdr:cNvPr id="16" name="TextBox 1">
          <a:extLst xmlns:a="http://schemas.openxmlformats.org/drawingml/2006/main">
            <a:ext uri="{FF2B5EF4-FFF2-40B4-BE49-F238E27FC236}">
              <a16:creationId xmlns:a16="http://schemas.microsoft.com/office/drawing/2014/main" id="{2C4EE5FE-9EC8-A102-CD5E-011BE3C4E400}"/>
            </a:ext>
          </a:extLst>
        </cdr:cNvPr>
        <cdr:cNvSpPr txBox="1"/>
      </cdr:nvSpPr>
      <cdr:spPr>
        <a:xfrm xmlns:a="http://schemas.openxmlformats.org/drawingml/2006/main">
          <a:off x="4031429" y="431884"/>
          <a:ext cx="651817"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US" sz="1050" b="1" dirty="0">
              <a:solidFill>
                <a:schemeClr val="tx1"/>
              </a:solidFill>
              <a:latin typeface="+mn-lt"/>
            </a:rPr>
            <a:t>11/23</a:t>
          </a:r>
        </a:p>
      </cdr:txBody>
    </cdr:sp>
  </cdr:relSizeAnchor>
  <cdr:relSizeAnchor xmlns:cdr="http://schemas.openxmlformats.org/drawingml/2006/chartDrawing">
    <cdr:from>
      <cdr:x>0.61935</cdr:x>
      <cdr:y>0.35181</cdr:y>
    </cdr:from>
    <cdr:to>
      <cdr:x>0.70512</cdr:x>
      <cdr:y>0.44319</cdr:y>
    </cdr:to>
    <cdr:sp macro="" textlink="">
      <cdr:nvSpPr>
        <cdr:cNvPr id="17" name="TextBox 1">
          <a:extLst xmlns:a="http://schemas.openxmlformats.org/drawingml/2006/main">
            <a:ext uri="{FF2B5EF4-FFF2-40B4-BE49-F238E27FC236}">
              <a16:creationId xmlns:a16="http://schemas.microsoft.com/office/drawing/2014/main" id="{807C546D-86DA-D699-96F2-F6FA796673F2}"/>
            </a:ext>
          </a:extLst>
        </cdr:cNvPr>
        <cdr:cNvSpPr txBox="1"/>
      </cdr:nvSpPr>
      <cdr:spPr>
        <a:xfrm xmlns:a="http://schemas.openxmlformats.org/drawingml/2006/main">
          <a:off x="5227927" y="1276977"/>
          <a:ext cx="723988" cy="331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b="1" dirty="0">
              <a:solidFill>
                <a:schemeClr val="tx1"/>
              </a:solidFill>
            </a:rPr>
            <a:t>1/23</a:t>
          </a:r>
        </a:p>
      </cdr:txBody>
    </cdr:sp>
  </cdr:relSizeAnchor>
  <cdr:relSizeAnchor xmlns:cdr="http://schemas.openxmlformats.org/drawingml/2006/chartDrawing">
    <cdr:from>
      <cdr:x>0.66303</cdr:x>
      <cdr:y>0.35181</cdr:y>
    </cdr:from>
    <cdr:to>
      <cdr:x>0.7488</cdr:x>
      <cdr:y>0.44319</cdr:y>
    </cdr:to>
    <cdr:sp macro="" textlink="">
      <cdr:nvSpPr>
        <cdr:cNvPr id="18" name="TextBox 1">
          <a:extLst xmlns:a="http://schemas.openxmlformats.org/drawingml/2006/main">
            <a:ext uri="{FF2B5EF4-FFF2-40B4-BE49-F238E27FC236}">
              <a16:creationId xmlns:a16="http://schemas.microsoft.com/office/drawing/2014/main" id="{32F6989F-A860-04CD-E3B0-BFF928F3F3D0}"/>
            </a:ext>
          </a:extLst>
        </cdr:cNvPr>
        <cdr:cNvSpPr txBox="1"/>
      </cdr:nvSpPr>
      <cdr:spPr>
        <a:xfrm xmlns:a="http://schemas.openxmlformats.org/drawingml/2006/main">
          <a:off x="5596640" y="1276977"/>
          <a:ext cx="723987" cy="331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b="1" dirty="0">
              <a:solidFill>
                <a:schemeClr val="tx1"/>
              </a:solidFill>
            </a:rPr>
            <a:t>1/24</a:t>
          </a:r>
        </a:p>
      </cdr:txBody>
    </cdr:sp>
  </cdr:relSizeAnchor>
  <cdr:relSizeAnchor xmlns:cdr="http://schemas.openxmlformats.org/drawingml/2006/chartDrawing">
    <cdr:from>
      <cdr:x>0.83657</cdr:x>
      <cdr:y>0.26233</cdr:y>
    </cdr:from>
    <cdr:to>
      <cdr:x>0.91182</cdr:x>
      <cdr:y>0.33229</cdr:y>
    </cdr:to>
    <cdr:sp macro="" textlink="">
      <cdr:nvSpPr>
        <cdr:cNvPr id="13" name="TextBox 5">
          <a:extLst xmlns:a="http://schemas.openxmlformats.org/drawingml/2006/main">
            <a:ext uri="{FF2B5EF4-FFF2-40B4-BE49-F238E27FC236}">
              <a16:creationId xmlns:a16="http://schemas.microsoft.com/office/drawing/2014/main" id="{EE54670D-A497-531B-A816-A50D5D248496}"/>
            </a:ext>
          </a:extLst>
        </cdr:cNvPr>
        <cdr:cNvSpPr txBox="1"/>
      </cdr:nvSpPr>
      <cdr:spPr>
        <a:xfrm xmlns:a="http://schemas.openxmlformats.org/drawingml/2006/main">
          <a:off x="7061524" y="952178"/>
          <a:ext cx="635188"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050" b="1" dirty="0">
              <a:solidFill>
                <a:schemeClr val="tx1"/>
              </a:solidFill>
              <a:latin typeface="+mn-lt"/>
            </a:rPr>
            <a:t>3/24</a:t>
          </a:r>
        </a:p>
      </cdr:txBody>
    </cdr:sp>
  </cdr:relSizeAnchor>
</c:userShapes>
</file>

<file path=ppt/drawings/drawing3.xml><?xml version="1.0" encoding="utf-8"?>
<c:userShapes xmlns:c="http://schemas.openxmlformats.org/drawingml/2006/chart">
  <cdr:relSizeAnchor xmlns:cdr="http://schemas.openxmlformats.org/drawingml/2006/chartDrawing">
    <cdr:from>
      <cdr:x>0.1067</cdr:x>
      <cdr:y>0.38073</cdr:y>
    </cdr:from>
    <cdr:to>
      <cdr:x>0.16667</cdr:x>
      <cdr:y>0.48044</cdr:y>
    </cdr:to>
    <cdr:sp macro="" textlink="">
      <cdr:nvSpPr>
        <cdr:cNvPr id="2" name="TextBox 1">
          <a:extLst xmlns:a="http://schemas.openxmlformats.org/drawingml/2006/main">
            <a:ext uri="{FF2B5EF4-FFF2-40B4-BE49-F238E27FC236}">
              <a16:creationId xmlns:a16="http://schemas.microsoft.com/office/drawing/2014/main" id="{110DB7E5-3F79-90B2-A908-A1193E99E782}"/>
            </a:ext>
          </a:extLst>
        </cdr:cNvPr>
        <cdr:cNvSpPr txBox="1"/>
      </cdr:nvSpPr>
      <cdr:spPr>
        <a:xfrm xmlns:a="http://schemas.openxmlformats.org/drawingml/2006/main">
          <a:off x="903675" y="1461922"/>
          <a:ext cx="507883" cy="382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050" b="1" dirty="0">
              <a:solidFill>
                <a:schemeClr val="tx1"/>
              </a:solidFill>
            </a:rPr>
            <a:t>7/22</a:t>
          </a:r>
        </a:p>
      </cdr:txBody>
    </cdr:sp>
  </cdr:relSizeAnchor>
  <cdr:relSizeAnchor xmlns:cdr="http://schemas.openxmlformats.org/drawingml/2006/chartDrawing">
    <cdr:from>
      <cdr:x>0.15079</cdr:x>
      <cdr:y>0.3558</cdr:y>
    </cdr:from>
    <cdr:to>
      <cdr:x>0.20631</cdr:x>
      <cdr:y>0.45055</cdr:y>
    </cdr:to>
    <cdr:sp macro="" textlink="">
      <cdr:nvSpPr>
        <cdr:cNvPr id="3" name="TextBox 2">
          <a:extLst xmlns:a="http://schemas.openxmlformats.org/drawingml/2006/main">
            <a:ext uri="{FF2B5EF4-FFF2-40B4-BE49-F238E27FC236}">
              <a16:creationId xmlns:a16="http://schemas.microsoft.com/office/drawing/2014/main" id="{B8289472-60A4-2330-B8DE-F3DCEE84F7D2}"/>
            </a:ext>
          </a:extLst>
        </cdr:cNvPr>
        <cdr:cNvSpPr txBox="1"/>
      </cdr:nvSpPr>
      <cdr:spPr>
        <a:xfrm xmlns:a="http://schemas.openxmlformats.org/drawingml/2006/main">
          <a:off x="1276998" y="1366188"/>
          <a:ext cx="470196" cy="3638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050" b="1" dirty="0">
              <a:solidFill>
                <a:schemeClr val="tx1"/>
              </a:solidFill>
            </a:rPr>
            <a:t>7/23</a:t>
          </a:r>
        </a:p>
      </cdr:txBody>
    </cdr:sp>
  </cdr:relSizeAnchor>
  <cdr:relSizeAnchor xmlns:cdr="http://schemas.openxmlformats.org/drawingml/2006/chartDrawing">
    <cdr:from>
      <cdr:x>0.1923</cdr:x>
      <cdr:y>0.36238</cdr:y>
    </cdr:from>
    <cdr:to>
      <cdr:x>0.25009</cdr:x>
      <cdr:y>0.45463</cdr:y>
    </cdr:to>
    <cdr:sp macro="" textlink="">
      <cdr:nvSpPr>
        <cdr:cNvPr id="4" name="TextBox 3">
          <a:extLst xmlns:a="http://schemas.openxmlformats.org/drawingml/2006/main">
            <a:ext uri="{FF2B5EF4-FFF2-40B4-BE49-F238E27FC236}">
              <a16:creationId xmlns:a16="http://schemas.microsoft.com/office/drawing/2014/main" id="{EFB876A3-E1E4-806F-85CF-63993DD3046D}"/>
            </a:ext>
          </a:extLst>
        </cdr:cNvPr>
        <cdr:cNvSpPr txBox="1"/>
      </cdr:nvSpPr>
      <cdr:spPr>
        <a:xfrm xmlns:a="http://schemas.openxmlformats.org/drawingml/2006/main">
          <a:off x="1628610" y="1391447"/>
          <a:ext cx="489421" cy="3542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050" b="1" dirty="0">
              <a:solidFill>
                <a:schemeClr val="tx1"/>
              </a:solidFill>
            </a:rPr>
            <a:t>8/22</a:t>
          </a:r>
        </a:p>
      </cdr:txBody>
    </cdr:sp>
  </cdr:relSizeAnchor>
  <cdr:relSizeAnchor xmlns:cdr="http://schemas.openxmlformats.org/drawingml/2006/chartDrawing">
    <cdr:from>
      <cdr:x>0.23898</cdr:x>
      <cdr:y>0.19691</cdr:y>
    </cdr:from>
    <cdr:to>
      <cdr:x>0.29443</cdr:x>
      <cdr:y>0.29132</cdr:y>
    </cdr:to>
    <cdr:sp macro="" textlink="">
      <cdr:nvSpPr>
        <cdr:cNvPr id="5" name="TextBox 4">
          <a:extLst xmlns:a="http://schemas.openxmlformats.org/drawingml/2006/main">
            <a:ext uri="{FF2B5EF4-FFF2-40B4-BE49-F238E27FC236}">
              <a16:creationId xmlns:a16="http://schemas.microsoft.com/office/drawing/2014/main" id="{193E9179-CC0A-4CC2-6963-F02B26B4B918}"/>
            </a:ext>
          </a:extLst>
        </cdr:cNvPr>
        <cdr:cNvSpPr txBox="1"/>
      </cdr:nvSpPr>
      <cdr:spPr>
        <a:xfrm xmlns:a="http://schemas.openxmlformats.org/drawingml/2006/main">
          <a:off x="2023870" y="756068"/>
          <a:ext cx="469603" cy="3625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8/23</a:t>
          </a:r>
        </a:p>
      </cdr:txBody>
    </cdr:sp>
  </cdr:relSizeAnchor>
  <cdr:relSizeAnchor xmlns:cdr="http://schemas.openxmlformats.org/drawingml/2006/chartDrawing">
    <cdr:from>
      <cdr:x>0.2803</cdr:x>
      <cdr:y>0.21441</cdr:y>
    </cdr:from>
    <cdr:to>
      <cdr:x>0.33462</cdr:x>
      <cdr:y>0.30844</cdr:y>
    </cdr:to>
    <cdr:sp macro="" textlink="">
      <cdr:nvSpPr>
        <cdr:cNvPr id="6" name="TextBox 5">
          <a:extLst xmlns:a="http://schemas.openxmlformats.org/drawingml/2006/main">
            <a:ext uri="{FF2B5EF4-FFF2-40B4-BE49-F238E27FC236}">
              <a16:creationId xmlns:a16="http://schemas.microsoft.com/office/drawing/2014/main" id="{226304DC-C354-7F07-1CB2-51F1AD569C36}"/>
            </a:ext>
          </a:extLst>
        </cdr:cNvPr>
        <cdr:cNvSpPr txBox="1"/>
      </cdr:nvSpPr>
      <cdr:spPr>
        <a:xfrm xmlns:a="http://schemas.openxmlformats.org/drawingml/2006/main">
          <a:off x="2373870" y="823299"/>
          <a:ext cx="460033" cy="3610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9/22</a:t>
          </a:r>
        </a:p>
      </cdr:txBody>
    </cdr:sp>
  </cdr:relSizeAnchor>
  <cdr:relSizeAnchor xmlns:cdr="http://schemas.openxmlformats.org/drawingml/2006/chartDrawing">
    <cdr:from>
      <cdr:x>0.84984</cdr:x>
      <cdr:y>0.87155</cdr:y>
    </cdr:from>
    <cdr:to>
      <cdr:x>0.92451</cdr:x>
      <cdr:y>1</cdr:y>
    </cdr:to>
    <cdr:sp macro="" textlink="">
      <cdr:nvSpPr>
        <cdr:cNvPr id="7" name="TextBox 6">
          <a:extLst xmlns:a="http://schemas.openxmlformats.org/drawingml/2006/main">
            <a:ext uri="{FF2B5EF4-FFF2-40B4-BE49-F238E27FC236}">
              <a16:creationId xmlns:a16="http://schemas.microsoft.com/office/drawing/2014/main" id="{A25BBA5A-3920-7357-8D50-6D229293AF16}"/>
            </a:ext>
          </a:extLst>
        </cdr:cNvPr>
        <cdr:cNvSpPr txBox="1"/>
      </cdr:nvSpPr>
      <cdr:spPr>
        <a:xfrm xmlns:a="http://schemas.openxmlformats.org/drawingml/2006/main">
          <a:off x="6906160" y="3346545"/>
          <a:ext cx="606829" cy="4932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0.31883</cdr:x>
      <cdr:y>0.31981</cdr:y>
    </cdr:from>
    <cdr:to>
      <cdr:x>0.37754</cdr:x>
      <cdr:y>0.42821</cdr:y>
    </cdr:to>
    <cdr:sp macro="" textlink="">
      <cdr:nvSpPr>
        <cdr:cNvPr id="8" name="TextBox 7">
          <a:extLst xmlns:a="http://schemas.openxmlformats.org/drawingml/2006/main">
            <a:ext uri="{FF2B5EF4-FFF2-40B4-BE49-F238E27FC236}">
              <a16:creationId xmlns:a16="http://schemas.microsoft.com/office/drawing/2014/main" id="{2EBAFF2A-F5FE-1BF8-7AEF-44B9F0F8DA09}"/>
            </a:ext>
          </a:extLst>
        </cdr:cNvPr>
        <cdr:cNvSpPr txBox="1"/>
      </cdr:nvSpPr>
      <cdr:spPr>
        <a:xfrm xmlns:a="http://schemas.openxmlformats.org/drawingml/2006/main">
          <a:off x="2700197" y="1227972"/>
          <a:ext cx="497203" cy="416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9/23</a:t>
          </a:r>
        </a:p>
      </cdr:txBody>
    </cdr:sp>
  </cdr:relSizeAnchor>
  <cdr:relSizeAnchor xmlns:cdr="http://schemas.openxmlformats.org/drawingml/2006/chartDrawing">
    <cdr:from>
      <cdr:x>0.39884</cdr:x>
      <cdr:y>0.23501</cdr:y>
    </cdr:from>
    <cdr:to>
      <cdr:x>0.46039</cdr:x>
      <cdr:y>0.3281</cdr:y>
    </cdr:to>
    <cdr:sp macro="" textlink="">
      <cdr:nvSpPr>
        <cdr:cNvPr id="9" name="TextBox 1">
          <a:extLst xmlns:a="http://schemas.openxmlformats.org/drawingml/2006/main">
            <a:ext uri="{FF2B5EF4-FFF2-40B4-BE49-F238E27FC236}">
              <a16:creationId xmlns:a16="http://schemas.microsoft.com/office/drawing/2014/main" id="{262B3706-44C6-EEF2-C57C-DFF3774868B7}"/>
            </a:ext>
          </a:extLst>
        </cdr:cNvPr>
        <cdr:cNvSpPr txBox="1"/>
      </cdr:nvSpPr>
      <cdr:spPr>
        <a:xfrm xmlns:a="http://schemas.openxmlformats.org/drawingml/2006/main">
          <a:off x="3377767" y="902367"/>
          <a:ext cx="521264" cy="3574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1" dirty="0">
              <a:solidFill>
                <a:schemeClr val="tx1"/>
              </a:solidFill>
            </a:rPr>
            <a:t>10/23</a:t>
          </a:r>
        </a:p>
      </cdr:txBody>
    </cdr:sp>
  </cdr:relSizeAnchor>
  <cdr:relSizeAnchor xmlns:cdr="http://schemas.openxmlformats.org/drawingml/2006/chartDrawing">
    <cdr:from>
      <cdr:x>0.35865</cdr:x>
      <cdr:y>0.30948</cdr:y>
    </cdr:from>
    <cdr:to>
      <cdr:x>0.41988</cdr:x>
      <cdr:y>0.41815</cdr:y>
    </cdr:to>
    <cdr:sp macro="" textlink="">
      <cdr:nvSpPr>
        <cdr:cNvPr id="10" name="TextBox 1">
          <a:extLst xmlns:a="http://schemas.openxmlformats.org/drawingml/2006/main">
            <a:ext uri="{FF2B5EF4-FFF2-40B4-BE49-F238E27FC236}">
              <a16:creationId xmlns:a16="http://schemas.microsoft.com/office/drawing/2014/main" id="{56C174D9-4F7B-835D-8EA9-26E24D0D56A2}"/>
            </a:ext>
          </a:extLst>
        </cdr:cNvPr>
        <cdr:cNvSpPr txBox="1"/>
      </cdr:nvSpPr>
      <cdr:spPr>
        <a:xfrm xmlns:a="http://schemas.openxmlformats.org/drawingml/2006/main">
          <a:off x="3037392" y="1188329"/>
          <a:ext cx="518554" cy="4172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1" dirty="0">
              <a:solidFill>
                <a:schemeClr val="tx1"/>
              </a:solidFill>
            </a:rPr>
            <a:t>10/22</a:t>
          </a:r>
        </a:p>
      </cdr:txBody>
    </cdr:sp>
  </cdr:relSizeAnchor>
  <cdr:relSizeAnchor xmlns:cdr="http://schemas.openxmlformats.org/drawingml/2006/chartDrawing">
    <cdr:from>
      <cdr:x>0.65807</cdr:x>
      <cdr:y>0.42193</cdr:y>
    </cdr:from>
    <cdr:to>
      <cdr:x>0.74479</cdr:x>
      <cdr:y>0.48806</cdr:y>
    </cdr:to>
    <cdr:sp macro="" textlink="">
      <cdr:nvSpPr>
        <cdr:cNvPr id="11" name="TextBox 7">
          <a:extLst xmlns:a="http://schemas.openxmlformats.org/drawingml/2006/main">
            <a:ext uri="{FF2B5EF4-FFF2-40B4-BE49-F238E27FC236}">
              <a16:creationId xmlns:a16="http://schemas.microsoft.com/office/drawing/2014/main" id="{78515079-8287-D8C2-0587-1FA9339CC0DA}"/>
            </a:ext>
          </a:extLst>
        </cdr:cNvPr>
        <cdr:cNvSpPr txBox="1"/>
      </cdr:nvSpPr>
      <cdr:spPr>
        <a:xfrm xmlns:a="http://schemas.openxmlformats.org/drawingml/2006/main">
          <a:off x="5573181" y="1620104"/>
          <a:ext cx="734428"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050" b="1" dirty="0">
              <a:solidFill>
                <a:schemeClr val="tx1"/>
              </a:solidFill>
              <a:latin typeface="+mn-lt"/>
            </a:rPr>
            <a:t>1/24</a:t>
          </a:r>
        </a:p>
      </cdr:txBody>
    </cdr:sp>
  </cdr:relSizeAnchor>
  <cdr:relSizeAnchor xmlns:cdr="http://schemas.openxmlformats.org/drawingml/2006/chartDrawing">
    <cdr:from>
      <cdr:x>0.82817</cdr:x>
      <cdr:y>0.29971</cdr:y>
    </cdr:from>
    <cdr:to>
      <cdr:x>0.88078</cdr:x>
      <cdr:y>0.36584</cdr:y>
    </cdr:to>
    <cdr:sp macro="" textlink="">
      <cdr:nvSpPr>
        <cdr:cNvPr id="12" name="TextBox 10">
          <a:extLst xmlns:a="http://schemas.openxmlformats.org/drawingml/2006/main">
            <a:ext uri="{FF2B5EF4-FFF2-40B4-BE49-F238E27FC236}">
              <a16:creationId xmlns:a16="http://schemas.microsoft.com/office/drawing/2014/main" id="{BAAAD8F0-656C-2D33-79C0-67ABD7037ECE}"/>
            </a:ext>
          </a:extLst>
        </cdr:cNvPr>
        <cdr:cNvSpPr txBox="1"/>
      </cdr:nvSpPr>
      <cdr:spPr>
        <a:xfrm xmlns:a="http://schemas.openxmlformats.org/drawingml/2006/main">
          <a:off x="7013754" y="1150815"/>
          <a:ext cx="445552"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050" b="1" dirty="0">
              <a:solidFill>
                <a:schemeClr val="tx1"/>
              </a:solidFill>
              <a:latin typeface="+mn-lt"/>
            </a:rPr>
            <a:t>3/24</a:t>
          </a:r>
        </a:p>
      </cdr:txBody>
    </cdr:sp>
  </cdr:relSizeAnchor>
</c:userShapes>
</file>

<file path=ppt/drawings/drawing4.xml><?xml version="1.0" encoding="utf-8"?>
<c:userShapes xmlns:c="http://schemas.openxmlformats.org/drawingml/2006/chart">
  <cdr:relSizeAnchor xmlns:cdr="http://schemas.openxmlformats.org/drawingml/2006/chartDrawing">
    <cdr:from>
      <cdr:x>0.11922</cdr:x>
      <cdr:y>0.38421</cdr:y>
    </cdr:from>
    <cdr:to>
      <cdr:x>0.17415</cdr:x>
      <cdr:y>0.47192</cdr:y>
    </cdr:to>
    <cdr:sp macro="" textlink="">
      <cdr:nvSpPr>
        <cdr:cNvPr id="2" name="TextBox 1">
          <a:extLst xmlns:a="http://schemas.openxmlformats.org/drawingml/2006/main">
            <a:ext uri="{FF2B5EF4-FFF2-40B4-BE49-F238E27FC236}">
              <a16:creationId xmlns:a16="http://schemas.microsoft.com/office/drawing/2014/main" id="{3E9F1E6E-DF13-D5FF-C259-CE178F060783}"/>
            </a:ext>
          </a:extLst>
        </cdr:cNvPr>
        <cdr:cNvSpPr txBox="1"/>
      </cdr:nvSpPr>
      <cdr:spPr>
        <a:xfrm xmlns:a="http://schemas.openxmlformats.org/drawingml/2006/main">
          <a:off x="1015929" y="1420377"/>
          <a:ext cx="468076" cy="324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7/22</a:t>
          </a:r>
        </a:p>
      </cdr:txBody>
    </cdr:sp>
  </cdr:relSizeAnchor>
  <cdr:relSizeAnchor xmlns:cdr="http://schemas.openxmlformats.org/drawingml/2006/chartDrawing">
    <cdr:from>
      <cdr:x>0.15814</cdr:x>
      <cdr:y>0.38146</cdr:y>
    </cdr:from>
    <cdr:to>
      <cdr:x>0.2105</cdr:x>
      <cdr:y>0.5</cdr:y>
    </cdr:to>
    <cdr:sp macro="" textlink="">
      <cdr:nvSpPr>
        <cdr:cNvPr id="3" name="TextBox 2">
          <a:extLst xmlns:a="http://schemas.openxmlformats.org/drawingml/2006/main">
            <a:ext uri="{FF2B5EF4-FFF2-40B4-BE49-F238E27FC236}">
              <a16:creationId xmlns:a16="http://schemas.microsoft.com/office/drawing/2014/main" id="{D5D23CBC-E51C-8D37-CD25-5430652F6B53}"/>
            </a:ext>
          </a:extLst>
        </cdr:cNvPr>
        <cdr:cNvSpPr txBox="1"/>
      </cdr:nvSpPr>
      <cdr:spPr>
        <a:xfrm xmlns:a="http://schemas.openxmlformats.org/drawingml/2006/main">
          <a:off x="1347552" y="1410202"/>
          <a:ext cx="446175" cy="438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7/23</a:t>
          </a:r>
        </a:p>
      </cdr:txBody>
    </cdr:sp>
  </cdr:relSizeAnchor>
  <cdr:relSizeAnchor xmlns:cdr="http://schemas.openxmlformats.org/drawingml/2006/chartDrawing">
    <cdr:from>
      <cdr:x>0.19718</cdr:x>
      <cdr:y>0.32782</cdr:y>
    </cdr:from>
    <cdr:to>
      <cdr:x>0.25404</cdr:x>
      <cdr:y>0.43325</cdr:y>
    </cdr:to>
    <cdr:sp macro="" textlink="">
      <cdr:nvSpPr>
        <cdr:cNvPr id="4" name="TextBox 3">
          <a:extLst xmlns:a="http://schemas.openxmlformats.org/drawingml/2006/main">
            <a:ext uri="{FF2B5EF4-FFF2-40B4-BE49-F238E27FC236}">
              <a16:creationId xmlns:a16="http://schemas.microsoft.com/office/drawing/2014/main" id="{49772CF3-A7D8-8AF3-5AA9-06B0216F7B17}"/>
            </a:ext>
          </a:extLst>
        </cdr:cNvPr>
        <cdr:cNvSpPr txBox="1"/>
      </cdr:nvSpPr>
      <cdr:spPr>
        <a:xfrm xmlns:a="http://schemas.openxmlformats.org/drawingml/2006/main">
          <a:off x="1680188" y="1211905"/>
          <a:ext cx="484564" cy="389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8/22</a:t>
          </a:r>
        </a:p>
      </cdr:txBody>
    </cdr:sp>
  </cdr:relSizeAnchor>
  <cdr:relSizeAnchor xmlns:cdr="http://schemas.openxmlformats.org/drawingml/2006/chartDrawing">
    <cdr:from>
      <cdr:x>0.24302</cdr:x>
      <cdr:y>0.15929</cdr:y>
    </cdr:from>
    <cdr:to>
      <cdr:x>0.30838</cdr:x>
      <cdr:y>0.26248</cdr:y>
    </cdr:to>
    <cdr:sp macro="" textlink="">
      <cdr:nvSpPr>
        <cdr:cNvPr id="5" name="TextBox 4">
          <a:extLst xmlns:a="http://schemas.openxmlformats.org/drawingml/2006/main">
            <a:ext uri="{FF2B5EF4-FFF2-40B4-BE49-F238E27FC236}">
              <a16:creationId xmlns:a16="http://schemas.microsoft.com/office/drawing/2014/main" id="{85415C54-E674-3019-F580-77CCA5078007}"/>
            </a:ext>
          </a:extLst>
        </cdr:cNvPr>
        <cdr:cNvSpPr txBox="1"/>
      </cdr:nvSpPr>
      <cdr:spPr>
        <a:xfrm xmlns:a="http://schemas.openxmlformats.org/drawingml/2006/main">
          <a:off x="2070886" y="588863"/>
          <a:ext cx="556943" cy="3814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8/23</a:t>
          </a:r>
        </a:p>
      </cdr:txBody>
    </cdr:sp>
  </cdr:relSizeAnchor>
  <cdr:relSizeAnchor xmlns:cdr="http://schemas.openxmlformats.org/drawingml/2006/chartDrawing">
    <cdr:from>
      <cdr:x>0.27953</cdr:x>
      <cdr:y>0.19092</cdr:y>
    </cdr:from>
    <cdr:to>
      <cdr:x>0.33903</cdr:x>
      <cdr:y>0.31894</cdr:y>
    </cdr:to>
    <cdr:sp macro="" textlink="">
      <cdr:nvSpPr>
        <cdr:cNvPr id="6" name="TextBox 5">
          <a:extLst xmlns:a="http://schemas.openxmlformats.org/drawingml/2006/main">
            <a:ext uri="{FF2B5EF4-FFF2-40B4-BE49-F238E27FC236}">
              <a16:creationId xmlns:a16="http://schemas.microsoft.com/office/drawing/2014/main" id="{637AD193-30D7-62A9-4BD5-16F3DDC9414D}"/>
            </a:ext>
          </a:extLst>
        </cdr:cNvPr>
        <cdr:cNvSpPr txBox="1"/>
      </cdr:nvSpPr>
      <cdr:spPr>
        <a:xfrm xmlns:a="http://schemas.openxmlformats.org/drawingml/2006/main">
          <a:off x="2381935" y="705797"/>
          <a:ext cx="507017" cy="4732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9/22</a:t>
          </a:r>
        </a:p>
      </cdr:txBody>
    </cdr:sp>
  </cdr:relSizeAnchor>
  <cdr:relSizeAnchor xmlns:cdr="http://schemas.openxmlformats.org/drawingml/2006/chartDrawing">
    <cdr:from>
      <cdr:x>0.32288</cdr:x>
      <cdr:y>0.30058</cdr:y>
    </cdr:from>
    <cdr:to>
      <cdr:x>0.37971</cdr:x>
      <cdr:y>0.43111</cdr:y>
    </cdr:to>
    <cdr:sp macro="" textlink="">
      <cdr:nvSpPr>
        <cdr:cNvPr id="7" name="TextBox 6">
          <a:extLst xmlns:a="http://schemas.openxmlformats.org/drawingml/2006/main">
            <a:ext uri="{FF2B5EF4-FFF2-40B4-BE49-F238E27FC236}">
              <a16:creationId xmlns:a16="http://schemas.microsoft.com/office/drawing/2014/main" id="{03161FE2-F88E-8E39-E35F-4135A7770C5B}"/>
            </a:ext>
          </a:extLst>
        </cdr:cNvPr>
        <cdr:cNvSpPr txBox="1"/>
      </cdr:nvSpPr>
      <cdr:spPr>
        <a:xfrm xmlns:a="http://schemas.openxmlformats.org/drawingml/2006/main">
          <a:off x="2751343" y="1111219"/>
          <a:ext cx="484265" cy="482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a:solidFill>
                <a:schemeClr val="tx1"/>
              </a:solidFill>
            </a:rPr>
            <a:t>9/23</a:t>
          </a:r>
        </a:p>
      </cdr:txBody>
    </cdr:sp>
  </cdr:relSizeAnchor>
  <cdr:relSizeAnchor xmlns:cdr="http://schemas.openxmlformats.org/drawingml/2006/chartDrawing">
    <cdr:from>
      <cdr:x>0.40247</cdr:x>
      <cdr:y>0.2607</cdr:y>
    </cdr:from>
    <cdr:to>
      <cdr:x>0.46955</cdr:x>
      <cdr:y>0.3689</cdr:y>
    </cdr:to>
    <cdr:sp macro="" textlink="">
      <cdr:nvSpPr>
        <cdr:cNvPr id="8" name="TextBox 1">
          <a:extLst xmlns:a="http://schemas.openxmlformats.org/drawingml/2006/main">
            <a:ext uri="{FF2B5EF4-FFF2-40B4-BE49-F238E27FC236}">
              <a16:creationId xmlns:a16="http://schemas.microsoft.com/office/drawing/2014/main" id="{FB08A0BE-478B-DFF2-BF44-CF82AF89FEAE}"/>
            </a:ext>
          </a:extLst>
        </cdr:cNvPr>
        <cdr:cNvSpPr txBox="1"/>
      </cdr:nvSpPr>
      <cdr:spPr>
        <a:xfrm xmlns:a="http://schemas.openxmlformats.org/drawingml/2006/main">
          <a:off x="3429560" y="963765"/>
          <a:ext cx="571653" cy="399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1" dirty="0">
              <a:solidFill>
                <a:schemeClr val="tx1"/>
              </a:solidFill>
            </a:rPr>
            <a:t>10/23</a:t>
          </a:r>
        </a:p>
      </cdr:txBody>
    </cdr:sp>
  </cdr:relSizeAnchor>
  <cdr:relSizeAnchor xmlns:cdr="http://schemas.openxmlformats.org/drawingml/2006/chartDrawing">
    <cdr:from>
      <cdr:x>0.36092</cdr:x>
      <cdr:y>0.34953</cdr:y>
    </cdr:from>
    <cdr:to>
      <cdr:x>0.42881</cdr:x>
      <cdr:y>0.46147</cdr:y>
    </cdr:to>
    <cdr:sp macro="" textlink="">
      <cdr:nvSpPr>
        <cdr:cNvPr id="9" name="TextBox 1">
          <a:extLst xmlns:a="http://schemas.openxmlformats.org/drawingml/2006/main">
            <a:ext uri="{FF2B5EF4-FFF2-40B4-BE49-F238E27FC236}">
              <a16:creationId xmlns:a16="http://schemas.microsoft.com/office/drawing/2014/main" id="{DEDE09B2-4AEB-12E1-317F-CA81C7AF3F1A}"/>
            </a:ext>
          </a:extLst>
        </cdr:cNvPr>
        <cdr:cNvSpPr txBox="1"/>
      </cdr:nvSpPr>
      <cdr:spPr>
        <a:xfrm xmlns:a="http://schemas.openxmlformats.org/drawingml/2006/main">
          <a:off x="3075527" y="1292150"/>
          <a:ext cx="578458" cy="4138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1" dirty="0">
              <a:solidFill>
                <a:schemeClr val="tx1"/>
              </a:solidFill>
            </a:rPr>
            <a:t>10/22</a:t>
          </a:r>
        </a:p>
      </cdr:txBody>
    </cdr:sp>
  </cdr:relSizeAnchor>
  <cdr:relSizeAnchor xmlns:cdr="http://schemas.openxmlformats.org/drawingml/2006/chartDrawing">
    <cdr:from>
      <cdr:x>0.61156</cdr:x>
      <cdr:y>0.43132</cdr:y>
    </cdr:from>
    <cdr:to>
      <cdr:x>0.68408</cdr:x>
      <cdr:y>0.5</cdr:y>
    </cdr:to>
    <cdr:sp macro="" textlink="">
      <cdr:nvSpPr>
        <cdr:cNvPr id="10" name="TextBox 6">
          <a:extLst xmlns:a="http://schemas.openxmlformats.org/drawingml/2006/main">
            <a:ext uri="{FF2B5EF4-FFF2-40B4-BE49-F238E27FC236}">
              <a16:creationId xmlns:a16="http://schemas.microsoft.com/office/drawing/2014/main" id="{B5897493-0559-5E9C-BEBD-4B82FC324858}"/>
            </a:ext>
          </a:extLst>
        </cdr:cNvPr>
        <cdr:cNvSpPr txBox="1"/>
      </cdr:nvSpPr>
      <cdr:spPr>
        <a:xfrm xmlns:a="http://schemas.openxmlformats.org/drawingml/2006/main">
          <a:off x="5211266" y="1594511"/>
          <a:ext cx="617965"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050" b="1" dirty="0">
              <a:solidFill>
                <a:schemeClr val="tx1"/>
              </a:solidFill>
              <a:latin typeface="+mn-lt"/>
            </a:rPr>
            <a:t>1/23</a:t>
          </a:r>
        </a:p>
      </cdr:txBody>
    </cdr:sp>
  </cdr:relSizeAnchor>
  <cdr:relSizeAnchor xmlns:cdr="http://schemas.openxmlformats.org/drawingml/2006/chartDrawing">
    <cdr:from>
      <cdr:x>0.65538</cdr:x>
      <cdr:y>0.38666</cdr:y>
    </cdr:from>
    <cdr:to>
      <cdr:x>0.72789</cdr:x>
      <cdr:y>0.45535</cdr:y>
    </cdr:to>
    <cdr:sp macro="" textlink="">
      <cdr:nvSpPr>
        <cdr:cNvPr id="11" name="TextBox 6">
          <a:extLst xmlns:a="http://schemas.openxmlformats.org/drawingml/2006/main">
            <a:ext uri="{FF2B5EF4-FFF2-40B4-BE49-F238E27FC236}">
              <a16:creationId xmlns:a16="http://schemas.microsoft.com/office/drawing/2014/main" id="{6A208B7E-DFAF-B3F2-53CB-A1E6A9F84DB3}"/>
            </a:ext>
          </a:extLst>
        </cdr:cNvPr>
        <cdr:cNvSpPr txBox="1"/>
      </cdr:nvSpPr>
      <cdr:spPr>
        <a:xfrm xmlns:a="http://schemas.openxmlformats.org/drawingml/2006/main">
          <a:off x="5584652" y="1429430"/>
          <a:ext cx="617879"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1" dirty="0">
              <a:solidFill>
                <a:schemeClr val="tx1"/>
              </a:solidFill>
              <a:latin typeface="+mn-lt"/>
            </a:rPr>
            <a:t>1/24</a:t>
          </a:r>
        </a:p>
      </cdr:txBody>
    </cdr:sp>
  </cdr:relSizeAnchor>
  <cdr:relSizeAnchor xmlns:cdr="http://schemas.openxmlformats.org/drawingml/2006/chartDrawing">
    <cdr:from>
      <cdr:x>0.82221</cdr:x>
      <cdr:y>0.28055</cdr:y>
    </cdr:from>
    <cdr:to>
      <cdr:x>0.87907</cdr:x>
      <cdr:y>0.34923</cdr:y>
    </cdr:to>
    <cdr:sp macro="" textlink="">
      <cdr:nvSpPr>
        <cdr:cNvPr id="12" name="TextBox 9">
          <a:extLst xmlns:a="http://schemas.openxmlformats.org/drawingml/2006/main">
            <a:ext uri="{FF2B5EF4-FFF2-40B4-BE49-F238E27FC236}">
              <a16:creationId xmlns:a16="http://schemas.microsoft.com/office/drawing/2014/main" id="{8A86D48B-0A52-CD89-6C54-D5C2386B074C}"/>
            </a:ext>
          </a:extLst>
        </cdr:cNvPr>
        <cdr:cNvSpPr txBox="1"/>
      </cdr:nvSpPr>
      <cdr:spPr>
        <a:xfrm xmlns:a="http://schemas.openxmlformats.org/drawingml/2006/main">
          <a:off x="7006293" y="1037153"/>
          <a:ext cx="484521"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050" b="1" dirty="0">
              <a:solidFill>
                <a:schemeClr val="tx1"/>
              </a:solidFill>
              <a:latin typeface="+mn-lt"/>
            </a:rPr>
            <a:t>3/24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FD720D-581E-458B-9EED-64A468C9F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3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dirty="0"/>
              <a:t>Claims lag for SFY 2024</a:t>
            </a:r>
          </a:p>
          <a:p>
            <a:r>
              <a:rPr lang="en-US" altLang="en-US" dirty="0"/>
              <a:t>Distribution of Services:</a:t>
            </a:r>
          </a:p>
          <a:p>
            <a:r>
              <a:rPr lang="en-US" altLang="en-US" dirty="0"/>
              <a:t>-Majority of services are posterior resin restorations, x-rays, prophy, and perio scaling and root planning.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9FD720D-581E-458B-9EED-64A468C9FF76}" type="slidenum">
              <a:rPr lang="en-US" smtClean="0"/>
              <a:t>19</a:t>
            </a:fld>
            <a:endParaRPr lang="en-US" dirty="0"/>
          </a:p>
        </p:txBody>
      </p:sp>
    </p:spTree>
    <p:extLst>
      <p:ext uri="{BB962C8B-B14F-4D97-AF65-F5344CB8AC3E}">
        <p14:creationId xmlns:p14="http://schemas.microsoft.com/office/powerpoint/2010/main" val="346109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165,000 unique adults received treatment in first SFY (2022)</a:t>
            </a:r>
          </a:p>
          <a:p>
            <a:r>
              <a:rPr lang="en-US" dirty="0"/>
              <a:t>200,000 SFY (2023)</a:t>
            </a:r>
          </a:p>
          <a:p>
            <a:r>
              <a:rPr lang="en-US" dirty="0"/>
              <a:t>YTD for SFY 2024 = 199,000 adults with treatment</a:t>
            </a:r>
          </a:p>
        </p:txBody>
      </p:sp>
    </p:spTree>
    <p:extLst>
      <p:ext uri="{BB962C8B-B14F-4D97-AF65-F5344CB8AC3E}">
        <p14:creationId xmlns:p14="http://schemas.microsoft.com/office/powerpoint/2010/main" val="417775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708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392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71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$106M in paid claims (7.1.21—7.2..22)</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$172M in paid claims  (7/1/22-7/1/23)</a:t>
            </a:r>
          </a:p>
          <a:p>
            <a:r>
              <a:rPr lang="en-US" dirty="0"/>
              <a:t>$</a:t>
            </a:r>
            <a:r>
              <a:rPr lang="en-US" dirty="0">
                <a:highlight>
                  <a:srgbClr val="FFFF00"/>
                </a:highlight>
              </a:rPr>
              <a:t>161</a:t>
            </a:r>
            <a:r>
              <a:rPr lang="en-US" dirty="0"/>
              <a:t>M SFY 2024 YTD (same time period last year, we were at $140M)</a:t>
            </a:r>
          </a:p>
        </p:txBody>
      </p:sp>
    </p:spTree>
    <p:extLst>
      <p:ext uri="{BB962C8B-B14F-4D97-AF65-F5344CB8AC3E}">
        <p14:creationId xmlns:p14="http://schemas.microsoft.com/office/powerpoint/2010/main" val="270088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Number of Licenses DDS = 7607</a:t>
            </a:r>
          </a:p>
          <a:p>
            <a:r>
              <a:rPr lang="en-US" dirty="0"/>
              <a:t>Number of practicing DDS = 5720</a:t>
            </a:r>
          </a:p>
          <a:p>
            <a:r>
              <a:rPr lang="en-US" dirty="0"/>
              <a:t>Source – VA Department of Health Professions Workforce Study Published February 2023</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FD720D-581E-458B-9EED-64A468C9FF7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109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915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The Pediatric Participation Reports for State Fiscal year (SFY) 2023 reflect overall increase in the number of members ages 0-20 accessing dental care. All age groups experienced increased utilization.  </a:t>
            </a:r>
            <a:r>
              <a:rPr lang="en-US" sz="1100" dirty="0" err="1"/>
              <a:t>Aprox</a:t>
            </a:r>
            <a:r>
              <a:rPr lang="en-US" sz="1100" dirty="0"/>
              <a:t>. 50,000 more children accessed care in Q3 SFY 2024 compared to Q3 SFY 2023. </a:t>
            </a:r>
            <a:endParaRPr lang="en-US" sz="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32485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377190" y="960120"/>
            <a:ext cx="7772400" cy="2057400"/>
          </a:xfrm>
          <a:prstGeom prst="rect">
            <a:avLst/>
          </a:prstGeom>
          <a:noFill/>
          <a:ln>
            <a:noFill/>
          </a:ln>
        </p:spPr>
        <p:txBody>
          <a:bodyPr spcFirstLastPara="1" wrap="square" lIns="0" tIns="34275" rIns="0" bIns="34275" anchor="t" anchorCtr="0">
            <a:noAutofit/>
          </a:bodyPr>
          <a:lstStyle>
            <a:lvl1pPr lvl="0" algn="l" rtl="0">
              <a:lnSpc>
                <a:spcPct val="80000"/>
              </a:lnSpc>
              <a:spcBef>
                <a:spcPts val="0"/>
              </a:spcBef>
              <a:spcAft>
                <a:spcPts val="0"/>
              </a:spcAft>
              <a:buClr>
                <a:schemeClr val="accent1"/>
              </a:buClr>
              <a:buSzPts val="5400"/>
              <a:buFont typeface="Impact"/>
              <a:buNone/>
              <a:defRPr sz="5400" b="0" cap="none">
                <a:solidFill>
                  <a:schemeClr val="accent1"/>
                </a:solidFill>
                <a:latin typeface="Impact"/>
                <a:ea typeface="Impact"/>
                <a:cs typeface="Impact"/>
                <a:sym typeface="Impac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p17"/>
          <p:cNvSpPr txBox="1">
            <a:spLocks noGrp="1"/>
          </p:cNvSpPr>
          <p:nvPr>
            <p:ph type="subTitle" idx="1"/>
          </p:nvPr>
        </p:nvSpPr>
        <p:spPr>
          <a:xfrm>
            <a:off x="377190" y="3223260"/>
            <a:ext cx="4114800" cy="685800"/>
          </a:xfrm>
          <a:prstGeom prst="rect">
            <a:avLst/>
          </a:prstGeom>
          <a:noFill/>
          <a:ln>
            <a:noFill/>
          </a:ln>
        </p:spPr>
        <p:txBody>
          <a:bodyPr spcFirstLastPara="1" wrap="square" lIns="0" tIns="34275" rIns="0" bIns="34275" anchor="t" anchorCtr="0">
            <a:noAutofit/>
          </a:bodyPr>
          <a:lstStyle>
            <a:lvl1pPr lvl="0" algn="l" rtl="0">
              <a:lnSpc>
                <a:spcPct val="100000"/>
              </a:lnSpc>
              <a:spcBef>
                <a:spcPts val="0"/>
              </a:spcBef>
              <a:spcAft>
                <a:spcPts val="0"/>
              </a:spcAft>
              <a:buClr>
                <a:schemeClr val="dk2"/>
              </a:buClr>
              <a:buSzPts val="1500"/>
              <a:buNone/>
              <a:defRPr sz="1500" b="1">
                <a:solidFill>
                  <a:schemeClr val="dk2"/>
                </a:solidFill>
              </a:defRPr>
            </a:lvl1pPr>
            <a:lvl2pPr lvl="1" algn="ctr" rtl="0">
              <a:lnSpc>
                <a:spcPct val="100000"/>
              </a:lnSpc>
              <a:spcBef>
                <a:spcPts val="900"/>
              </a:spcBef>
              <a:spcAft>
                <a:spcPts val="0"/>
              </a:spcAft>
              <a:buClr>
                <a:srgbClr val="888888"/>
              </a:buClr>
              <a:buSzPts val="1700"/>
              <a:buNone/>
              <a:defRPr>
                <a:solidFill>
                  <a:srgbClr val="888888"/>
                </a:solidFill>
              </a:defRPr>
            </a:lvl2pPr>
            <a:lvl3pPr lvl="2" algn="ctr" rtl="0">
              <a:lnSpc>
                <a:spcPct val="100000"/>
              </a:lnSpc>
              <a:spcBef>
                <a:spcPts val="900"/>
              </a:spcBef>
              <a:spcAft>
                <a:spcPts val="0"/>
              </a:spcAft>
              <a:buClr>
                <a:srgbClr val="888888"/>
              </a:buClr>
              <a:buSzPts val="1500"/>
              <a:buNone/>
              <a:defRPr>
                <a:solidFill>
                  <a:srgbClr val="888888"/>
                </a:solidFill>
              </a:defRPr>
            </a:lvl3pPr>
            <a:lvl4pPr lvl="3" algn="ctr" rtl="0">
              <a:lnSpc>
                <a:spcPct val="100000"/>
              </a:lnSpc>
              <a:spcBef>
                <a:spcPts val="900"/>
              </a:spcBef>
              <a:spcAft>
                <a:spcPts val="0"/>
              </a:spcAft>
              <a:buClr>
                <a:srgbClr val="888888"/>
              </a:buClr>
              <a:buSzPts val="1400"/>
              <a:buNone/>
              <a:defRPr>
                <a:solidFill>
                  <a:srgbClr val="888888"/>
                </a:solidFill>
              </a:defRPr>
            </a:lvl4pPr>
            <a:lvl5pPr lvl="4" algn="ctr" rtl="0">
              <a:lnSpc>
                <a:spcPct val="100000"/>
              </a:lnSpc>
              <a:spcBef>
                <a:spcPts val="900"/>
              </a:spcBef>
              <a:spcAft>
                <a:spcPts val="0"/>
              </a:spcAft>
              <a:buClr>
                <a:srgbClr val="888888"/>
              </a:buClr>
              <a:buSzPts val="1200"/>
              <a:buNone/>
              <a:defRPr>
                <a:solidFill>
                  <a:srgbClr val="888888"/>
                </a:solidFill>
              </a:defRPr>
            </a:lvl5pPr>
            <a:lvl6pPr lvl="5" algn="ctr" rtl="0">
              <a:lnSpc>
                <a:spcPct val="100000"/>
              </a:lnSpc>
              <a:spcBef>
                <a:spcPts val="300"/>
              </a:spcBef>
              <a:spcAft>
                <a:spcPts val="0"/>
              </a:spcAft>
              <a:buClr>
                <a:srgbClr val="888888"/>
              </a:buClr>
              <a:buSzPts val="1500"/>
              <a:buNone/>
              <a:defRPr>
                <a:solidFill>
                  <a:srgbClr val="888888"/>
                </a:solidFill>
              </a:defRPr>
            </a:lvl6pPr>
            <a:lvl7pPr lvl="6" algn="ctr" rtl="0">
              <a:lnSpc>
                <a:spcPct val="100000"/>
              </a:lnSpc>
              <a:spcBef>
                <a:spcPts val="300"/>
              </a:spcBef>
              <a:spcAft>
                <a:spcPts val="0"/>
              </a:spcAft>
              <a:buClr>
                <a:srgbClr val="888888"/>
              </a:buClr>
              <a:buSzPts val="1500"/>
              <a:buNone/>
              <a:defRPr>
                <a:solidFill>
                  <a:srgbClr val="888888"/>
                </a:solidFill>
              </a:defRPr>
            </a:lvl7pPr>
            <a:lvl8pPr lvl="7" algn="ctr" rtl="0">
              <a:lnSpc>
                <a:spcPct val="100000"/>
              </a:lnSpc>
              <a:spcBef>
                <a:spcPts val="300"/>
              </a:spcBef>
              <a:spcAft>
                <a:spcPts val="0"/>
              </a:spcAft>
              <a:buClr>
                <a:srgbClr val="888888"/>
              </a:buClr>
              <a:buSzPts val="1500"/>
              <a:buNone/>
              <a:defRPr>
                <a:solidFill>
                  <a:srgbClr val="888888"/>
                </a:solidFill>
              </a:defRPr>
            </a:lvl8pPr>
            <a:lvl9pPr lvl="8" algn="ctr" rtl="0">
              <a:lnSpc>
                <a:spcPct val="100000"/>
              </a:lnSpc>
              <a:spcBef>
                <a:spcPts val="300"/>
              </a:spcBef>
              <a:spcAft>
                <a:spcPts val="0"/>
              </a:spcAft>
              <a:buClr>
                <a:srgbClr val="888888"/>
              </a:buClr>
              <a:buSzPts val="1500"/>
              <a:buNone/>
              <a:defRPr>
                <a:solidFill>
                  <a:srgbClr val="888888"/>
                </a:solidFill>
              </a:defRPr>
            </a:lvl9pPr>
          </a:lstStyle>
          <a:p>
            <a:endParaRPr/>
          </a:p>
        </p:txBody>
      </p:sp>
      <p:pic>
        <p:nvPicPr>
          <p:cNvPr id="70" name="Google Shape;70;p17"/>
          <p:cNvPicPr preferRelativeResize="0"/>
          <p:nvPr/>
        </p:nvPicPr>
        <p:blipFill rotWithShape="1">
          <a:blip r:embed="rId2">
            <a:alphaModFix/>
          </a:blip>
          <a:srcRect/>
          <a:stretch/>
        </p:blipFill>
        <p:spPr>
          <a:xfrm>
            <a:off x="6788944" y="4528997"/>
            <a:ext cx="1946289" cy="4173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ack Page Logo Only">
  <p:cSld name="Back Page Logo Only">
    <p:spTree>
      <p:nvGrpSpPr>
        <p:cNvPr id="1" name="Shape 117"/>
        <p:cNvGrpSpPr/>
        <p:nvPr/>
      </p:nvGrpSpPr>
      <p:grpSpPr>
        <a:xfrm>
          <a:off x="0" y="0"/>
          <a:ext cx="0" cy="0"/>
          <a:chOff x="0" y="0"/>
          <a:chExt cx="0" cy="0"/>
        </a:xfrm>
      </p:grpSpPr>
      <p:pic>
        <p:nvPicPr>
          <p:cNvPr id="118" name="Google Shape;118;p28"/>
          <p:cNvPicPr preferRelativeResize="0"/>
          <p:nvPr/>
        </p:nvPicPr>
        <p:blipFill rotWithShape="1">
          <a:blip r:embed="rId2">
            <a:alphaModFix/>
          </a:blip>
          <a:srcRect/>
          <a:stretch/>
        </p:blipFill>
        <p:spPr>
          <a:xfrm>
            <a:off x="3257432" y="2289875"/>
            <a:ext cx="2629139" cy="5637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ack Page Logo Tagline">
  <p:cSld name="Back Page Logo Tagline">
    <p:spTree>
      <p:nvGrpSpPr>
        <p:cNvPr id="1" name="Shape 119"/>
        <p:cNvGrpSpPr/>
        <p:nvPr/>
      </p:nvGrpSpPr>
      <p:grpSpPr>
        <a:xfrm>
          <a:off x="0" y="0"/>
          <a:ext cx="0" cy="0"/>
          <a:chOff x="0" y="0"/>
          <a:chExt cx="0" cy="0"/>
        </a:xfrm>
      </p:grpSpPr>
      <p:pic>
        <p:nvPicPr>
          <p:cNvPr id="120" name="Google Shape;120;p29"/>
          <p:cNvPicPr preferRelativeResize="0"/>
          <p:nvPr/>
        </p:nvPicPr>
        <p:blipFill rotWithShape="1">
          <a:blip r:embed="rId2">
            <a:alphaModFix/>
          </a:blip>
          <a:srcRect/>
          <a:stretch/>
        </p:blipFill>
        <p:spPr>
          <a:xfrm>
            <a:off x="3257431" y="2175113"/>
            <a:ext cx="2629138" cy="7932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Slide Blue">
  <p:cSld name="1_Title Slide Blue">
    <p:spTree>
      <p:nvGrpSpPr>
        <p:cNvPr id="1" name="Shape 121"/>
        <p:cNvGrpSpPr/>
        <p:nvPr/>
      </p:nvGrpSpPr>
      <p:grpSpPr>
        <a:xfrm>
          <a:off x="0" y="0"/>
          <a:ext cx="0" cy="0"/>
          <a:chOff x="0" y="0"/>
          <a:chExt cx="0" cy="0"/>
        </a:xfrm>
      </p:grpSpPr>
      <p:sp>
        <p:nvSpPr>
          <p:cNvPr id="122" name="Google Shape;122;p30"/>
          <p:cNvSpPr/>
          <p:nvPr/>
        </p:nvSpPr>
        <p:spPr>
          <a:xfrm>
            <a:off x="0" y="0"/>
            <a:ext cx="9144000" cy="4353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dirty="0">
              <a:solidFill>
                <a:schemeClr val="lt1"/>
              </a:solidFill>
              <a:latin typeface="Arial"/>
              <a:ea typeface="Arial"/>
              <a:cs typeface="Arial"/>
              <a:sym typeface="Arial"/>
            </a:endParaRPr>
          </a:p>
        </p:txBody>
      </p:sp>
      <p:sp>
        <p:nvSpPr>
          <p:cNvPr id="123" name="Google Shape;123;p30"/>
          <p:cNvSpPr txBox="1">
            <a:spLocks noGrp="1"/>
          </p:cNvSpPr>
          <p:nvPr>
            <p:ph type="ctrTitle"/>
          </p:nvPr>
        </p:nvSpPr>
        <p:spPr>
          <a:xfrm>
            <a:off x="377190" y="960120"/>
            <a:ext cx="7772400" cy="2057400"/>
          </a:xfrm>
          <a:prstGeom prst="rect">
            <a:avLst/>
          </a:prstGeom>
          <a:noFill/>
          <a:ln>
            <a:noFill/>
          </a:ln>
        </p:spPr>
        <p:txBody>
          <a:bodyPr spcFirstLastPara="1" wrap="square" lIns="0" tIns="34275" rIns="0" bIns="34275" anchor="t" anchorCtr="0">
            <a:noAutofit/>
          </a:bodyPr>
          <a:lstStyle>
            <a:lvl1pPr lvl="0" algn="l" rtl="0">
              <a:lnSpc>
                <a:spcPct val="80000"/>
              </a:lnSpc>
              <a:spcBef>
                <a:spcPts val="0"/>
              </a:spcBef>
              <a:spcAft>
                <a:spcPts val="0"/>
              </a:spcAft>
              <a:buClr>
                <a:schemeClr val="accent4"/>
              </a:buClr>
              <a:buSzPts val="5400"/>
              <a:buFont typeface="Impact"/>
              <a:buNone/>
              <a:defRPr sz="5400" b="0" cap="none">
                <a:solidFill>
                  <a:schemeClr val="accent4"/>
                </a:solidFill>
                <a:latin typeface="Impact"/>
                <a:ea typeface="Impact"/>
                <a:cs typeface="Impact"/>
                <a:sym typeface="Impac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30"/>
          <p:cNvSpPr txBox="1">
            <a:spLocks noGrp="1"/>
          </p:cNvSpPr>
          <p:nvPr>
            <p:ph type="subTitle" idx="1"/>
          </p:nvPr>
        </p:nvSpPr>
        <p:spPr>
          <a:xfrm>
            <a:off x="377190" y="3223260"/>
            <a:ext cx="4114800" cy="685800"/>
          </a:xfrm>
          <a:prstGeom prst="rect">
            <a:avLst/>
          </a:prstGeom>
          <a:noFill/>
          <a:ln>
            <a:noFill/>
          </a:ln>
        </p:spPr>
        <p:txBody>
          <a:bodyPr spcFirstLastPara="1" wrap="square" lIns="0" tIns="34275" rIns="0" bIns="34275" anchor="t" anchorCtr="0">
            <a:noAutofit/>
          </a:bodyPr>
          <a:lstStyle>
            <a:lvl1pPr lvl="0" algn="l" rtl="0">
              <a:lnSpc>
                <a:spcPct val="100000"/>
              </a:lnSpc>
              <a:spcBef>
                <a:spcPts val="0"/>
              </a:spcBef>
              <a:spcAft>
                <a:spcPts val="0"/>
              </a:spcAft>
              <a:buClr>
                <a:schemeClr val="lt1"/>
              </a:buClr>
              <a:buSzPts val="1400"/>
              <a:buNone/>
              <a:defRPr sz="1400" b="1">
                <a:solidFill>
                  <a:schemeClr val="lt1"/>
                </a:solidFill>
              </a:defRPr>
            </a:lvl1pPr>
            <a:lvl2pPr lvl="1" algn="ctr" rtl="0">
              <a:lnSpc>
                <a:spcPct val="100000"/>
              </a:lnSpc>
              <a:spcBef>
                <a:spcPts val="900"/>
              </a:spcBef>
              <a:spcAft>
                <a:spcPts val="0"/>
              </a:spcAft>
              <a:buClr>
                <a:srgbClr val="888888"/>
              </a:buClr>
              <a:buSzPts val="1700"/>
              <a:buNone/>
              <a:defRPr>
                <a:solidFill>
                  <a:srgbClr val="888888"/>
                </a:solidFill>
              </a:defRPr>
            </a:lvl2pPr>
            <a:lvl3pPr lvl="2" algn="ctr" rtl="0">
              <a:lnSpc>
                <a:spcPct val="100000"/>
              </a:lnSpc>
              <a:spcBef>
                <a:spcPts val="900"/>
              </a:spcBef>
              <a:spcAft>
                <a:spcPts val="0"/>
              </a:spcAft>
              <a:buClr>
                <a:srgbClr val="888888"/>
              </a:buClr>
              <a:buSzPts val="1500"/>
              <a:buNone/>
              <a:defRPr>
                <a:solidFill>
                  <a:srgbClr val="888888"/>
                </a:solidFill>
              </a:defRPr>
            </a:lvl3pPr>
            <a:lvl4pPr lvl="3" algn="ctr" rtl="0">
              <a:lnSpc>
                <a:spcPct val="100000"/>
              </a:lnSpc>
              <a:spcBef>
                <a:spcPts val="900"/>
              </a:spcBef>
              <a:spcAft>
                <a:spcPts val="0"/>
              </a:spcAft>
              <a:buClr>
                <a:srgbClr val="888888"/>
              </a:buClr>
              <a:buSzPts val="1400"/>
              <a:buNone/>
              <a:defRPr>
                <a:solidFill>
                  <a:srgbClr val="888888"/>
                </a:solidFill>
              </a:defRPr>
            </a:lvl4pPr>
            <a:lvl5pPr lvl="4" algn="ctr" rtl="0">
              <a:lnSpc>
                <a:spcPct val="100000"/>
              </a:lnSpc>
              <a:spcBef>
                <a:spcPts val="900"/>
              </a:spcBef>
              <a:spcAft>
                <a:spcPts val="0"/>
              </a:spcAft>
              <a:buClr>
                <a:srgbClr val="888888"/>
              </a:buClr>
              <a:buSzPts val="1200"/>
              <a:buNone/>
              <a:defRPr>
                <a:solidFill>
                  <a:srgbClr val="888888"/>
                </a:solidFill>
              </a:defRPr>
            </a:lvl5pPr>
            <a:lvl6pPr lvl="5" algn="ctr" rtl="0">
              <a:lnSpc>
                <a:spcPct val="100000"/>
              </a:lnSpc>
              <a:spcBef>
                <a:spcPts val="300"/>
              </a:spcBef>
              <a:spcAft>
                <a:spcPts val="0"/>
              </a:spcAft>
              <a:buClr>
                <a:srgbClr val="888888"/>
              </a:buClr>
              <a:buSzPts val="1500"/>
              <a:buNone/>
              <a:defRPr>
                <a:solidFill>
                  <a:srgbClr val="888888"/>
                </a:solidFill>
              </a:defRPr>
            </a:lvl6pPr>
            <a:lvl7pPr lvl="6" algn="ctr" rtl="0">
              <a:lnSpc>
                <a:spcPct val="100000"/>
              </a:lnSpc>
              <a:spcBef>
                <a:spcPts val="300"/>
              </a:spcBef>
              <a:spcAft>
                <a:spcPts val="0"/>
              </a:spcAft>
              <a:buClr>
                <a:srgbClr val="888888"/>
              </a:buClr>
              <a:buSzPts val="1500"/>
              <a:buNone/>
              <a:defRPr>
                <a:solidFill>
                  <a:srgbClr val="888888"/>
                </a:solidFill>
              </a:defRPr>
            </a:lvl7pPr>
            <a:lvl8pPr lvl="7" algn="ctr" rtl="0">
              <a:lnSpc>
                <a:spcPct val="100000"/>
              </a:lnSpc>
              <a:spcBef>
                <a:spcPts val="300"/>
              </a:spcBef>
              <a:spcAft>
                <a:spcPts val="0"/>
              </a:spcAft>
              <a:buClr>
                <a:srgbClr val="888888"/>
              </a:buClr>
              <a:buSzPts val="1500"/>
              <a:buNone/>
              <a:defRPr>
                <a:solidFill>
                  <a:srgbClr val="888888"/>
                </a:solidFill>
              </a:defRPr>
            </a:lvl8pPr>
            <a:lvl9pPr lvl="8" algn="ctr" rtl="0">
              <a:lnSpc>
                <a:spcPct val="100000"/>
              </a:lnSpc>
              <a:spcBef>
                <a:spcPts val="300"/>
              </a:spcBef>
              <a:spcAft>
                <a:spcPts val="0"/>
              </a:spcAft>
              <a:buClr>
                <a:srgbClr val="888888"/>
              </a:buClr>
              <a:buSzPts val="1500"/>
              <a:buNone/>
              <a:defRPr>
                <a:solidFill>
                  <a:srgbClr val="888888"/>
                </a:solidFill>
              </a:defRPr>
            </a:lvl9pPr>
          </a:lstStyle>
          <a:p>
            <a:endParaRPr/>
          </a:p>
        </p:txBody>
      </p:sp>
      <p:pic>
        <p:nvPicPr>
          <p:cNvPr id="125" name="Google Shape;125;p30"/>
          <p:cNvPicPr preferRelativeResize="0"/>
          <p:nvPr/>
        </p:nvPicPr>
        <p:blipFill rotWithShape="1">
          <a:blip r:embed="rId2">
            <a:alphaModFix/>
          </a:blip>
          <a:srcRect/>
          <a:stretch/>
        </p:blipFill>
        <p:spPr>
          <a:xfrm>
            <a:off x="6788944" y="4528997"/>
            <a:ext cx="1946289" cy="4173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ree Content Teal">
  <p:cSld name="Three Content Teal">
    <p:bg>
      <p:bgPr>
        <a:solidFill>
          <a:schemeClr val="accent4"/>
        </a:solidFill>
        <a:effectLst/>
      </p:bgPr>
    </p:bg>
    <p:spTree>
      <p:nvGrpSpPr>
        <p:cNvPr id="1" name="Shape 134"/>
        <p:cNvGrpSpPr/>
        <p:nvPr/>
      </p:nvGrpSpPr>
      <p:grpSpPr>
        <a:xfrm>
          <a:off x="0" y="0"/>
          <a:ext cx="0" cy="0"/>
          <a:chOff x="0" y="0"/>
          <a:chExt cx="0" cy="0"/>
        </a:xfrm>
      </p:grpSpPr>
      <p:sp>
        <p:nvSpPr>
          <p:cNvPr id="135" name="Google Shape;135;p32"/>
          <p:cNvSpPr txBox="1">
            <a:spLocks noGrp="1"/>
          </p:cNvSpPr>
          <p:nvPr>
            <p:ph type="body" idx="1"/>
          </p:nvPr>
        </p:nvSpPr>
        <p:spPr>
          <a:xfrm>
            <a:off x="377190" y="1234440"/>
            <a:ext cx="2503200" cy="32919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dk2"/>
              </a:buClr>
              <a:buSzPts val="1800"/>
              <a:buNone/>
              <a:defRPr sz="1800">
                <a:solidFill>
                  <a:schemeClr val="dk2"/>
                </a:solidFill>
              </a:defRPr>
            </a:lvl1pPr>
            <a:lvl2pPr marL="914400" lvl="1" indent="-336550" algn="l" rtl="0">
              <a:lnSpc>
                <a:spcPct val="100000"/>
              </a:lnSpc>
              <a:spcBef>
                <a:spcPts val="900"/>
              </a:spcBef>
              <a:spcAft>
                <a:spcPts val="0"/>
              </a:spcAft>
              <a:buClr>
                <a:schemeClr val="dk2"/>
              </a:buClr>
              <a:buSzPts val="1700"/>
              <a:buChar char="•"/>
              <a:defRPr sz="1700">
                <a:solidFill>
                  <a:schemeClr val="dk2"/>
                </a:solidFill>
              </a:defRPr>
            </a:lvl2pPr>
            <a:lvl3pPr marL="1371600" lvl="2" indent="-342900" algn="l" rtl="0">
              <a:lnSpc>
                <a:spcPct val="100000"/>
              </a:lnSpc>
              <a:spcBef>
                <a:spcPts val="900"/>
              </a:spcBef>
              <a:spcAft>
                <a:spcPts val="0"/>
              </a:spcAft>
              <a:buClr>
                <a:schemeClr val="lt1"/>
              </a:buClr>
              <a:buSzPts val="1800"/>
              <a:buChar char="–"/>
              <a:defRPr sz="1800">
                <a:solidFill>
                  <a:schemeClr val="lt1"/>
                </a:solidFill>
              </a:defRPr>
            </a:lvl3pPr>
            <a:lvl4pPr marL="1828800" lvl="3" indent="-342900" algn="l" rtl="0">
              <a:lnSpc>
                <a:spcPct val="100000"/>
              </a:lnSpc>
              <a:spcBef>
                <a:spcPts val="900"/>
              </a:spcBef>
              <a:spcAft>
                <a:spcPts val="0"/>
              </a:spcAft>
              <a:buClr>
                <a:schemeClr val="dk1"/>
              </a:buClr>
              <a:buSzPts val="1800"/>
              <a:buChar char="•"/>
              <a:defRPr sz="1800"/>
            </a:lvl4pPr>
            <a:lvl5pPr marL="2286000" lvl="4" indent="-342900" algn="l" rtl="0">
              <a:lnSpc>
                <a:spcPct val="100000"/>
              </a:lnSpc>
              <a:spcBef>
                <a:spcPts val="900"/>
              </a:spcBef>
              <a:spcAft>
                <a:spcPts val="0"/>
              </a:spcAft>
              <a:buClr>
                <a:schemeClr val="dk1"/>
              </a:buClr>
              <a:buSzPts val="1800"/>
              <a:buChar char="-"/>
              <a:defRPr sz="1800"/>
            </a:lvl5pPr>
            <a:lvl6pPr marL="2743200" lvl="5" indent="-317500" algn="l" rtl="0">
              <a:lnSpc>
                <a:spcPct val="100000"/>
              </a:lnSpc>
              <a:spcBef>
                <a:spcPts val="3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136" name="Google Shape;136;p32"/>
          <p:cNvSpPr txBox="1">
            <a:spLocks noGrp="1"/>
          </p:cNvSpPr>
          <p:nvPr>
            <p:ph type="body" idx="2"/>
          </p:nvPr>
        </p:nvSpPr>
        <p:spPr>
          <a:xfrm>
            <a:off x="3188970" y="1234440"/>
            <a:ext cx="2503200" cy="32919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dk2"/>
              </a:buClr>
              <a:buSzPts val="1800"/>
              <a:buNone/>
              <a:defRPr sz="1800">
                <a:solidFill>
                  <a:schemeClr val="dk2"/>
                </a:solidFill>
              </a:defRPr>
            </a:lvl1pPr>
            <a:lvl2pPr marL="914400" lvl="1" indent="-336550" algn="l" rtl="0">
              <a:lnSpc>
                <a:spcPct val="100000"/>
              </a:lnSpc>
              <a:spcBef>
                <a:spcPts val="900"/>
              </a:spcBef>
              <a:spcAft>
                <a:spcPts val="0"/>
              </a:spcAft>
              <a:buClr>
                <a:schemeClr val="dk2"/>
              </a:buClr>
              <a:buSzPts val="1700"/>
              <a:buChar char="•"/>
              <a:defRPr sz="1700">
                <a:solidFill>
                  <a:schemeClr val="dk2"/>
                </a:solidFill>
              </a:defRPr>
            </a:lvl2pPr>
            <a:lvl3pPr marL="1371600" lvl="2" indent="-342900" algn="l" rtl="0">
              <a:lnSpc>
                <a:spcPct val="100000"/>
              </a:lnSpc>
              <a:spcBef>
                <a:spcPts val="900"/>
              </a:spcBef>
              <a:spcAft>
                <a:spcPts val="0"/>
              </a:spcAft>
              <a:buClr>
                <a:schemeClr val="lt1"/>
              </a:buClr>
              <a:buSzPts val="1800"/>
              <a:buChar char="–"/>
              <a:defRPr sz="1800">
                <a:solidFill>
                  <a:schemeClr val="lt1"/>
                </a:solidFill>
              </a:defRPr>
            </a:lvl3pPr>
            <a:lvl4pPr marL="1828800" lvl="3" indent="-342900" algn="l" rtl="0">
              <a:lnSpc>
                <a:spcPct val="100000"/>
              </a:lnSpc>
              <a:spcBef>
                <a:spcPts val="900"/>
              </a:spcBef>
              <a:spcAft>
                <a:spcPts val="0"/>
              </a:spcAft>
              <a:buClr>
                <a:schemeClr val="dk1"/>
              </a:buClr>
              <a:buSzPts val="1800"/>
              <a:buChar char="•"/>
              <a:defRPr sz="1800"/>
            </a:lvl4pPr>
            <a:lvl5pPr marL="2286000" lvl="4" indent="-342900" algn="l" rtl="0">
              <a:lnSpc>
                <a:spcPct val="100000"/>
              </a:lnSpc>
              <a:spcBef>
                <a:spcPts val="900"/>
              </a:spcBef>
              <a:spcAft>
                <a:spcPts val="0"/>
              </a:spcAft>
              <a:buClr>
                <a:schemeClr val="dk1"/>
              </a:buClr>
              <a:buSzPts val="1800"/>
              <a:buChar char="-"/>
              <a:defRPr sz="1800"/>
            </a:lvl5pPr>
            <a:lvl6pPr marL="2743200" lvl="5" indent="-317500" algn="l" rtl="0">
              <a:lnSpc>
                <a:spcPct val="100000"/>
              </a:lnSpc>
              <a:spcBef>
                <a:spcPts val="3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137" name="Google Shape;137;p32"/>
          <p:cNvSpPr txBox="1">
            <a:spLocks noGrp="1"/>
          </p:cNvSpPr>
          <p:nvPr>
            <p:ph type="title"/>
          </p:nvPr>
        </p:nvSpPr>
        <p:spPr>
          <a:xfrm>
            <a:off x="377190" y="342900"/>
            <a:ext cx="8126700" cy="685800"/>
          </a:xfrm>
          <a:prstGeom prst="rect">
            <a:avLst/>
          </a:prstGeom>
          <a:noFill/>
          <a:ln>
            <a:noFill/>
          </a:ln>
        </p:spPr>
        <p:txBody>
          <a:bodyPr spcFirstLastPara="1" wrap="square" lIns="0" tIns="34275" rIns="0" bIns="34275" anchor="t" anchorCtr="0">
            <a:noAutofit/>
          </a:bodyPr>
          <a:lstStyle>
            <a:lvl1pPr lvl="0" algn="l" rtl="0">
              <a:lnSpc>
                <a:spcPct val="100000"/>
              </a:lnSpc>
              <a:spcBef>
                <a:spcPts val="0"/>
              </a:spcBef>
              <a:spcAft>
                <a:spcPts val="0"/>
              </a:spcAft>
              <a:buClr>
                <a:schemeClr val="dk2"/>
              </a:buClr>
              <a:buSzPts val="2100"/>
              <a:buFont typeface="Arial"/>
              <a:buNone/>
              <a:defRPr>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p32"/>
          <p:cNvSpPr txBox="1">
            <a:spLocks noGrp="1"/>
          </p:cNvSpPr>
          <p:nvPr>
            <p:ph type="body" idx="3"/>
          </p:nvPr>
        </p:nvSpPr>
        <p:spPr>
          <a:xfrm>
            <a:off x="377191" y="4661989"/>
            <a:ext cx="4194900" cy="252300"/>
          </a:xfrm>
          <a:prstGeom prst="rect">
            <a:avLst/>
          </a:prstGeom>
          <a:noFill/>
          <a:ln>
            <a:noFill/>
          </a:ln>
        </p:spPr>
        <p:txBody>
          <a:bodyPr spcFirstLastPara="1" wrap="square" lIns="0" tIns="34275" rIns="0" bIns="0" anchor="b" anchorCtr="0">
            <a:noAutofit/>
          </a:bodyPr>
          <a:lstStyle>
            <a:lvl1pPr marL="457200" lvl="0" indent="-228600" algn="l" rtl="0">
              <a:lnSpc>
                <a:spcPct val="100000"/>
              </a:lnSpc>
              <a:spcBef>
                <a:spcPts val="0"/>
              </a:spcBef>
              <a:spcAft>
                <a:spcPts val="0"/>
              </a:spcAft>
              <a:buClr>
                <a:schemeClr val="lt1"/>
              </a:buClr>
              <a:buSzPts val="600"/>
              <a:buNone/>
              <a:defRPr sz="600" b="0">
                <a:solidFill>
                  <a:schemeClr val="lt1"/>
                </a:solidFill>
              </a:defRPr>
            </a:lvl1pPr>
            <a:lvl2pPr marL="914400" lvl="1" indent="-228600" algn="l" rtl="0">
              <a:lnSpc>
                <a:spcPct val="100000"/>
              </a:lnSpc>
              <a:spcBef>
                <a:spcPts val="900"/>
              </a:spcBef>
              <a:spcAft>
                <a:spcPts val="0"/>
              </a:spcAft>
              <a:buClr>
                <a:schemeClr val="dk1"/>
              </a:buClr>
              <a:buSzPts val="900"/>
              <a:buNone/>
              <a:defRPr sz="900"/>
            </a:lvl2pPr>
            <a:lvl3pPr marL="1371600" lvl="2" indent="-228600" algn="l" rtl="0">
              <a:lnSpc>
                <a:spcPct val="100000"/>
              </a:lnSpc>
              <a:spcBef>
                <a:spcPts val="900"/>
              </a:spcBef>
              <a:spcAft>
                <a:spcPts val="0"/>
              </a:spcAft>
              <a:buClr>
                <a:schemeClr val="dk1"/>
              </a:buClr>
              <a:buSzPts val="800"/>
              <a:buNone/>
              <a:defRPr sz="800"/>
            </a:lvl3pPr>
            <a:lvl4pPr marL="1828800" lvl="3" indent="-228600" algn="l" rtl="0">
              <a:lnSpc>
                <a:spcPct val="100000"/>
              </a:lnSpc>
              <a:spcBef>
                <a:spcPts val="900"/>
              </a:spcBef>
              <a:spcAft>
                <a:spcPts val="0"/>
              </a:spcAft>
              <a:buClr>
                <a:schemeClr val="dk1"/>
              </a:buClr>
              <a:buSzPts val="700"/>
              <a:buNone/>
              <a:defRPr sz="700"/>
            </a:lvl4pPr>
            <a:lvl5pPr marL="2286000" lvl="4" indent="-228600" algn="l" rtl="0">
              <a:lnSpc>
                <a:spcPct val="100000"/>
              </a:lnSpc>
              <a:spcBef>
                <a:spcPts val="900"/>
              </a:spcBef>
              <a:spcAft>
                <a:spcPts val="0"/>
              </a:spcAft>
              <a:buClr>
                <a:schemeClr val="dk1"/>
              </a:buClr>
              <a:buSzPts val="700"/>
              <a:buNone/>
              <a:defRPr sz="700"/>
            </a:lvl5pPr>
            <a:lvl6pPr marL="2743200" lvl="5" indent="-228600" algn="l" rtl="0">
              <a:lnSpc>
                <a:spcPct val="100000"/>
              </a:lnSpc>
              <a:spcBef>
                <a:spcPts val="100"/>
              </a:spcBef>
              <a:spcAft>
                <a:spcPts val="0"/>
              </a:spcAft>
              <a:buClr>
                <a:schemeClr val="dk1"/>
              </a:buClr>
              <a:buSzPts val="700"/>
              <a:buNone/>
              <a:defRPr sz="700"/>
            </a:lvl6pPr>
            <a:lvl7pPr marL="3200400" lvl="6" indent="-228600" algn="l" rtl="0">
              <a:lnSpc>
                <a:spcPct val="100000"/>
              </a:lnSpc>
              <a:spcBef>
                <a:spcPts val="100"/>
              </a:spcBef>
              <a:spcAft>
                <a:spcPts val="0"/>
              </a:spcAft>
              <a:buClr>
                <a:schemeClr val="dk1"/>
              </a:buClr>
              <a:buSzPts val="700"/>
              <a:buNone/>
              <a:defRPr sz="700"/>
            </a:lvl7pPr>
            <a:lvl8pPr marL="3657600" lvl="7" indent="-228600" algn="l" rtl="0">
              <a:lnSpc>
                <a:spcPct val="100000"/>
              </a:lnSpc>
              <a:spcBef>
                <a:spcPts val="100"/>
              </a:spcBef>
              <a:spcAft>
                <a:spcPts val="0"/>
              </a:spcAft>
              <a:buClr>
                <a:schemeClr val="dk1"/>
              </a:buClr>
              <a:buSzPts val="700"/>
              <a:buNone/>
              <a:defRPr sz="700"/>
            </a:lvl8pPr>
            <a:lvl9pPr marL="4114800" lvl="8" indent="-228600" algn="l" rtl="0">
              <a:lnSpc>
                <a:spcPct val="100000"/>
              </a:lnSpc>
              <a:spcBef>
                <a:spcPts val="100"/>
              </a:spcBef>
              <a:spcAft>
                <a:spcPts val="0"/>
              </a:spcAft>
              <a:buClr>
                <a:schemeClr val="dk1"/>
              </a:buClr>
              <a:buSzPts val="700"/>
              <a:buNone/>
              <a:defRPr sz="700"/>
            </a:lvl9pPr>
          </a:lstStyle>
          <a:p>
            <a:endParaRPr/>
          </a:p>
        </p:txBody>
      </p:sp>
      <p:sp>
        <p:nvSpPr>
          <p:cNvPr id="139" name="Google Shape;139;p32"/>
          <p:cNvSpPr txBox="1">
            <a:spLocks noGrp="1"/>
          </p:cNvSpPr>
          <p:nvPr>
            <p:ph type="body" idx="4"/>
          </p:nvPr>
        </p:nvSpPr>
        <p:spPr>
          <a:xfrm>
            <a:off x="6000750" y="1234440"/>
            <a:ext cx="2503200" cy="32919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dk2"/>
              </a:buClr>
              <a:buSzPts val="1800"/>
              <a:buNone/>
              <a:defRPr sz="1800">
                <a:solidFill>
                  <a:schemeClr val="dk2"/>
                </a:solidFill>
              </a:defRPr>
            </a:lvl1pPr>
            <a:lvl2pPr marL="914400" lvl="1" indent="-336550" algn="l" rtl="0">
              <a:lnSpc>
                <a:spcPct val="100000"/>
              </a:lnSpc>
              <a:spcBef>
                <a:spcPts val="900"/>
              </a:spcBef>
              <a:spcAft>
                <a:spcPts val="0"/>
              </a:spcAft>
              <a:buClr>
                <a:schemeClr val="dk2"/>
              </a:buClr>
              <a:buSzPts val="1700"/>
              <a:buChar char="•"/>
              <a:defRPr sz="1700">
                <a:solidFill>
                  <a:schemeClr val="dk2"/>
                </a:solidFill>
              </a:defRPr>
            </a:lvl2pPr>
            <a:lvl3pPr marL="1371600" lvl="2" indent="-342900" algn="l" rtl="0">
              <a:lnSpc>
                <a:spcPct val="100000"/>
              </a:lnSpc>
              <a:spcBef>
                <a:spcPts val="900"/>
              </a:spcBef>
              <a:spcAft>
                <a:spcPts val="0"/>
              </a:spcAft>
              <a:buClr>
                <a:schemeClr val="lt1"/>
              </a:buClr>
              <a:buSzPts val="1800"/>
              <a:buChar char="–"/>
              <a:defRPr sz="1800">
                <a:solidFill>
                  <a:schemeClr val="lt1"/>
                </a:solidFill>
              </a:defRPr>
            </a:lvl3pPr>
            <a:lvl4pPr marL="1828800" lvl="3" indent="-342900" algn="l" rtl="0">
              <a:lnSpc>
                <a:spcPct val="100000"/>
              </a:lnSpc>
              <a:spcBef>
                <a:spcPts val="900"/>
              </a:spcBef>
              <a:spcAft>
                <a:spcPts val="0"/>
              </a:spcAft>
              <a:buClr>
                <a:schemeClr val="dk1"/>
              </a:buClr>
              <a:buSzPts val="1800"/>
              <a:buChar char="•"/>
              <a:defRPr sz="1800"/>
            </a:lvl4pPr>
            <a:lvl5pPr marL="2286000" lvl="4" indent="-342900" algn="l" rtl="0">
              <a:lnSpc>
                <a:spcPct val="100000"/>
              </a:lnSpc>
              <a:spcBef>
                <a:spcPts val="900"/>
              </a:spcBef>
              <a:spcAft>
                <a:spcPts val="0"/>
              </a:spcAft>
              <a:buClr>
                <a:schemeClr val="dk1"/>
              </a:buClr>
              <a:buSzPts val="1800"/>
              <a:buChar char="-"/>
              <a:defRPr sz="1800"/>
            </a:lvl5pPr>
            <a:lvl6pPr marL="2743200" lvl="5" indent="-317500" algn="l" rtl="0">
              <a:lnSpc>
                <a:spcPct val="100000"/>
              </a:lnSpc>
              <a:spcBef>
                <a:spcPts val="3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140" name="Google Shape;140;p32"/>
          <p:cNvSpPr txBox="1"/>
          <p:nvPr/>
        </p:nvSpPr>
        <p:spPr>
          <a:xfrm>
            <a:off x="8721913" y="4787927"/>
            <a:ext cx="243300" cy="1731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Arial"/>
                <a:ea typeface="Arial"/>
                <a:cs typeface="Arial"/>
                <a:sym typeface="Arial"/>
              </a:rPr>
              <a:t>‹#›</a:t>
            </a:fld>
            <a:endParaRPr sz="700" b="0" i="0" u="none" strike="noStrike" cap="none" dirty="0">
              <a:solidFill>
                <a:schemeClr val="lt1"/>
              </a:solidFill>
              <a:latin typeface="Arial"/>
              <a:ea typeface="Arial"/>
              <a:cs typeface="Arial"/>
              <a:sym typeface="Arial"/>
            </a:endParaRPr>
          </a:p>
        </p:txBody>
      </p:sp>
      <p:pic>
        <p:nvPicPr>
          <p:cNvPr id="141" name="Google Shape;141;p32"/>
          <p:cNvPicPr preferRelativeResize="0"/>
          <p:nvPr/>
        </p:nvPicPr>
        <p:blipFill rotWithShape="1">
          <a:blip r:embed="rId2">
            <a:alphaModFix/>
          </a:blip>
          <a:srcRect/>
          <a:stretch/>
        </p:blipFill>
        <p:spPr>
          <a:xfrm>
            <a:off x="7522548" y="4728754"/>
            <a:ext cx="981371" cy="21043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hree Content Blue">
  <p:cSld name="1_Three Content Blue">
    <p:bg>
      <p:bgPr>
        <a:solidFill>
          <a:schemeClr val="dk2"/>
        </a:solidFill>
        <a:effectLst/>
      </p:bgPr>
    </p:bg>
    <p:spTree>
      <p:nvGrpSpPr>
        <p:cNvPr id="1" name="Shape 142"/>
        <p:cNvGrpSpPr/>
        <p:nvPr/>
      </p:nvGrpSpPr>
      <p:grpSpPr>
        <a:xfrm>
          <a:off x="0" y="0"/>
          <a:ext cx="0" cy="0"/>
          <a:chOff x="0" y="0"/>
          <a:chExt cx="0" cy="0"/>
        </a:xfrm>
      </p:grpSpPr>
      <p:sp>
        <p:nvSpPr>
          <p:cNvPr id="143" name="Google Shape;143;p33"/>
          <p:cNvSpPr txBox="1">
            <a:spLocks noGrp="1"/>
          </p:cNvSpPr>
          <p:nvPr>
            <p:ph type="body" idx="1"/>
          </p:nvPr>
        </p:nvSpPr>
        <p:spPr>
          <a:xfrm>
            <a:off x="377190" y="1234440"/>
            <a:ext cx="2503200" cy="32919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lt1"/>
              </a:buClr>
              <a:buSzPts val="1800"/>
              <a:buNone/>
              <a:defRPr sz="1800">
                <a:solidFill>
                  <a:schemeClr val="lt1"/>
                </a:solidFill>
              </a:defRPr>
            </a:lvl1pPr>
            <a:lvl2pPr marL="914400" lvl="1" indent="-336550" algn="l" rtl="0">
              <a:lnSpc>
                <a:spcPct val="100000"/>
              </a:lnSpc>
              <a:spcBef>
                <a:spcPts val="900"/>
              </a:spcBef>
              <a:spcAft>
                <a:spcPts val="0"/>
              </a:spcAft>
              <a:buClr>
                <a:schemeClr val="lt1"/>
              </a:buClr>
              <a:buSzPts val="1700"/>
              <a:buChar char="•"/>
              <a:defRPr sz="1700">
                <a:solidFill>
                  <a:schemeClr val="lt1"/>
                </a:solidFill>
              </a:defRPr>
            </a:lvl2pPr>
            <a:lvl3pPr marL="1371600" lvl="2" indent="-342900" algn="l" rtl="0">
              <a:lnSpc>
                <a:spcPct val="100000"/>
              </a:lnSpc>
              <a:spcBef>
                <a:spcPts val="900"/>
              </a:spcBef>
              <a:spcAft>
                <a:spcPts val="0"/>
              </a:spcAft>
              <a:buClr>
                <a:schemeClr val="lt1"/>
              </a:buClr>
              <a:buSzPts val="1800"/>
              <a:buChar char="–"/>
              <a:defRPr sz="1800">
                <a:solidFill>
                  <a:schemeClr val="lt1"/>
                </a:solidFill>
              </a:defRPr>
            </a:lvl3pPr>
            <a:lvl4pPr marL="1828800" lvl="3" indent="-342900" algn="l" rtl="0">
              <a:lnSpc>
                <a:spcPct val="100000"/>
              </a:lnSpc>
              <a:spcBef>
                <a:spcPts val="900"/>
              </a:spcBef>
              <a:spcAft>
                <a:spcPts val="0"/>
              </a:spcAft>
              <a:buClr>
                <a:schemeClr val="dk1"/>
              </a:buClr>
              <a:buSzPts val="1800"/>
              <a:buChar char="•"/>
              <a:defRPr sz="1800"/>
            </a:lvl4pPr>
            <a:lvl5pPr marL="2286000" lvl="4" indent="-342900" algn="l" rtl="0">
              <a:lnSpc>
                <a:spcPct val="100000"/>
              </a:lnSpc>
              <a:spcBef>
                <a:spcPts val="900"/>
              </a:spcBef>
              <a:spcAft>
                <a:spcPts val="0"/>
              </a:spcAft>
              <a:buClr>
                <a:schemeClr val="dk1"/>
              </a:buClr>
              <a:buSzPts val="1800"/>
              <a:buChar char="-"/>
              <a:defRPr sz="1800"/>
            </a:lvl5pPr>
            <a:lvl6pPr marL="2743200" lvl="5" indent="-317500" algn="l" rtl="0">
              <a:lnSpc>
                <a:spcPct val="100000"/>
              </a:lnSpc>
              <a:spcBef>
                <a:spcPts val="3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144" name="Google Shape;144;p33"/>
          <p:cNvSpPr txBox="1">
            <a:spLocks noGrp="1"/>
          </p:cNvSpPr>
          <p:nvPr>
            <p:ph type="body" idx="2"/>
          </p:nvPr>
        </p:nvSpPr>
        <p:spPr>
          <a:xfrm>
            <a:off x="3188970" y="1234440"/>
            <a:ext cx="2503200" cy="32919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lt1"/>
              </a:buClr>
              <a:buSzPts val="1800"/>
              <a:buNone/>
              <a:defRPr sz="1800">
                <a:solidFill>
                  <a:schemeClr val="lt1"/>
                </a:solidFill>
              </a:defRPr>
            </a:lvl1pPr>
            <a:lvl2pPr marL="914400" lvl="1" indent="-336550" algn="l" rtl="0">
              <a:lnSpc>
                <a:spcPct val="100000"/>
              </a:lnSpc>
              <a:spcBef>
                <a:spcPts val="900"/>
              </a:spcBef>
              <a:spcAft>
                <a:spcPts val="0"/>
              </a:spcAft>
              <a:buClr>
                <a:schemeClr val="lt1"/>
              </a:buClr>
              <a:buSzPts val="1700"/>
              <a:buChar char="•"/>
              <a:defRPr sz="1700">
                <a:solidFill>
                  <a:schemeClr val="lt1"/>
                </a:solidFill>
              </a:defRPr>
            </a:lvl2pPr>
            <a:lvl3pPr marL="1371600" lvl="2" indent="-342900" algn="l" rtl="0">
              <a:lnSpc>
                <a:spcPct val="100000"/>
              </a:lnSpc>
              <a:spcBef>
                <a:spcPts val="900"/>
              </a:spcBef>
              <a:spcAft>
                <a:spcPts val="0"/>
              </a:spcAft>
              <a:buClr>
                <a:schemeClr val="lt1"/>
              </a:buClr>
              <a:buSzPts val="1800"/>
              <a:buChar char="–"/>
              <a:defRPr sz="1800">
                <a:solidFill>
                  <a:schemeClr val="lt1"/>
                </a:solidFill>
              </a:defRPr>
            </a:lvl3pPr>
            <a:lvl4pPr marL="1828800" lvl="3" indent="-342900" algn="l" rtl="0">
              <a:lnSpc>
                <a:spcPct val="100000"/>
              </a:lnSpc>
              <a:spcBef>
                <a:spcPts val="900"/>
              </a:spcBef>
              <a:spcAft>
                <a:spcPts val="0"/>
              </a:spcAft>
              <a:buClr>
                <a:schemeClr val="dk1"/>
              </a:buClr>
              <a:buSzPts val="1800"/>
              <a:buChar char="•"/>
              <a:defRPr sz="1800"/>
            </a:lvl4pPr>
            <a:lvl5pPr marL="2286000" lvl="4" indent="-342900" algn="l" rtl="0">
              <a:lnSpc>
                <a:spcPct val="100000"/>
              </a:lnSpc>
              <a:spcBef>
                <a:spcPts val="900"/>
              </a:spcBef>
              <a:spcAft>
                <a:spcPts val="0"/>
              </a:spcAft>
              <a:buClr>
                <a:schemeClr val="dk1"/>
              </a:buClr>
              <a:buSzPts val="1800"/>
              <a:buChar char="-"/>
              <a:defRPr sz="1800"/>
            </a:lvl5pPr>
            <a:lvl6pPr marL="2743200" lvl="5" indent="-317500" algn="l" rtl="0">
              <a:lnSpc>
                <a:spcPct val="100000"/>
              </a:lnSpc>
              <a:spcBef>
                <a:spcPts val="3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145" name="Google Shape;145;p33"/>
          <p:cNvSpPr txBox="1">
            <a:spLocks noGrp="1"/>
          </p:cNvSpPr>
          <p:nvPr>
            <p:ph type="title"/>
          </p:nvPr>
        </p:nvSpPr>
        <p:spPr>
          <a:xfrm>
            <a:off x="377190" y="342900"/>
            <a:ext cx="8126700" cy="685800"/>
          </a:xfrm>
          <a:prstGeom prst="rect">
            <a:avLst/>
          </a:prstGeom>
          <a:noFill/>
          <a:ln>
            <a:noFill/>
          </a:ln>
        </p:spPr>
        <p:txBody>
          <a:bodyPr spcFirstLastPara="1" wrap="square" lIns="0" tIns="34275" rIns="0" bIns="34275" anchor="t" anchorCtr="0">
            <a:noAutofit/>
          </a:bodyPr>
          <a:lstStyle>
            <a:lvl1pPr lvl="0" algn="l" rtl="0">
              <a:lnSpc>
                <a:spcPct val="100000"/>
              </a:lnSpc>
              <a:spcBef>
                <a:spcPts val="0"/>
              </a:spcBef>
              <a:spcAft>
                <a:spcPts val="0"/>
              </a:spcAft>
              <a:buClr>
                <a:schemeClr val="lt1"/>
              </a:buClr>
              <a:buSzPts val="2100"/>
              <a:buFont typeface="Arial"/>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33"/>
          <p:cNvSpPr txBox="1">
            <a:spLocks noGrp="1"/>
          </p:cNvSpPr>
          <p:nvPr>
            <p:ph type="body" idx="3"/>
          </p:nvPr>
        </p:nvSpPr>
        <p:spPr>
          <a:xfrm>
            <a:off x="377191" y="4661989"/>
            <a:ext cx="4194900" cy="252300"/>
          </a:xfrm>
          <a:prstGeom prst="rect">
            <a:avLst/>
          </a:prstGeom>
          <a:noFill/>
          <a:ln>
            <a:noFill/>
          </a:ln>
        </p:spPr>
        <p:txBody>
          <a:bodyPr spcFirstLastPara="1" wrap="square" lIns="0" tIns="34275" rIns="0" bIns="0" anchor="b" anchorCtr="0">
            <a:noAutofit/>
          </a:bodyPr>
          <a:lstStyle>
            <a:lvl1pPr marL="457200" lvl="0" indent="-228600" algn="l" rtl="0">
              <a:lnSpc>
                <a:spcPct val="100000"/>
              </a:lnSpc>
              <a:spcBef>
                <a:spcPts val="0"/>
              </a:spcBef>
              <a:spcAft>
                <a:spcPts val="0"/>
              </a:spcAft>
              <a:buClr>
                <a:schemeClr val="lt1"/>
              </a:buClr>
              <a:buSzPts val="600"/>
              <a:buNone/>
              <a:defRPr sz="600" b="0">
                <a:solidFill>
                  <a:schemeClr val="lt1"/>
                </a:solidFill>
              </a:defRPr>
            </a:lvl1pPr>
            <a:lvl2pPr marL="914400" lvl="1" indent="-228600" algn="l" rtl="0">
              <a:lnSpc>
                <a:spcPct val="100000"/>
              </a:lnSpc>
              <a:spcBef>
                <a:spcPts val="900"/>
              </a:spcBef>
              <a:spcAft>
                <a:spcPts val="0"/>
              </a:spcAft>
              <a:buClr>
                <a:schemeClr val="dk1"/>
              </a:buClr>
              <a:buSzPts val="900"/>
              <a:buNone/>
              <a:defRPr sz="900"/>
            </a:lvl2pPr>
            <a:lvl3pPr marL="1371600" lvl="2" indent="-228600" algn="l" rtl="0">
              <a:lnSpc>
                <a:spcPct val="100000"/>
              </a:lnSpc>
              <a:spcBef>
                <a:spcPts val="900"/>
              </a:spcBef>
              <a:spcAft>
                <a:spcPts val="0"/>
              </a:spcAft>
              <a:buClr>
                <a:schemeClr val="dk1"/>
              </a:buClr>
              <a:buSzPts val="800"/>
              <a:buNone/>
              <a:defRPr sz="800"/>
            </a:lvl3pPr>
            <a:lvl4pPr marL="1828800" lvl="3" indent="-228600" algn="l" rtl="0">
              <a:lnSpc>
                <a:spcPct val="100000"/>
              </a:lnSpc>
              <a:spcBef>
                <a:spcPts val="900"/>
              </a:spcBef>
              <a:spcAft>
                <a:spcPts val="0"/>
              </a:spcAft>
              <a:buClr>
                <a:schemeClr val="dk1"/>
              </a:buClr>
              <a:buSzPts val="700"/>
              <a:buNone/>
              <a:defRPr sz="700"/>
            </a:lvl4pPr>
            <a:lvl5pPr marL="2286000" lvl="4" indent="-228600" algn="l" rtl="0">
              <a:lnSpc>
                <a:spcPct val="100000"/>
              </a:lnSpc>
              <a:spcBef>
                <a:spcPts val="900"/>
              </a:spcBef>
              <a:spcAft>
                <a:spcPts val="0"/>
              </a:spcAft>
              <a:buClr>
                <a:schemeClr val="dk1"/>
              </a:buClr>
              <a:buSzPts val="700"/>
              <a:buNone/>
              <a:defRPr sz="700"/>
            </a:lvl5pPr>
            <a:lvl6pPr marL="2743200" lvl="5" indent="-228600" algn="l" rtl="0">
              <a:lnSpc>
                <a:spcPct val="100000"/>
              </a:lnSpc>
              <a:spcBef>
                <a:spcPts val="100"/>
              </a:spcBef>
              <a:spcAft>
                <a:spcPts val="0"/>
              </a:spcAft>
              <a:buClr>
                <a:schemeClr val="dk1"/>
              </a:buClr>
              <a:buSzPts val="700"/>
              <a:buNone/>
              <a:defRPr sz="700"/>
            </a:lvl6pPr>
            <a:lvl7pPr marL="3200400" lvl="6" indent="-228600" algn="l" rtl="0">
              <a:lnSpc>
                <a:spcPct val="100000"/>
              </a:lnSpc>
              <a:spcBef>
                <a:spcPts val="100"/>
              </a:spcBef>
              <a:spcAft>
                <a:spcPts val="0"/>
              </a:spcAft>
              <a:buClr>
                <a:schemeClr val="dk1"/>
              </a:buClr>
              <a:buSzPts val="700"/>
              <a:buNone/>
              <a:defRPr sz="700"/>
            </a:lvl7pPr>
            <a:lvl8pPr marL="3657600" lvl="7" indent="-228600" algn="l" rtl="0">
              <a:lnSpc>
                <a:spcPct val="100000"/>
              </a:lnSpc>
              <a:spcBef>
                <a:spcPts val="100"/>
              </a:spcBef>
              <a:spcAft>
                <a:spcPts val="0"/>
              </a:spcAft>
              <a:buClr>
                <a:schemeClr val="dk1"/>
              </a:buClr>
              <a:buSzPts val="700"/>
              <a:buNone/>
              <a:defRPr sz="700"/>
            </a:lvl8pPr>
            <a:lvl9pPr marL="4114800" lvl="8" indent="-228600" algn="l" rtl="0">
              <a:lnSpc>
                <a:spcPct val="100000"/>
              </a:lnSpc>
              <a:spcBef>
                <a:spcPts val="100"/>
              </a:spcBef>
              <a:spcAft>
                <a:spcPts val="0"/>
              </a:spcAft>
              <a:buClr>
                <a:schemeClr val="dk1"/>
              </a:buClr>
              <a:buSzPts val="700"/>
              <a:buNone/>
              <a:defRPr sz="700"/>
            </a:lvl9pPr>
          </a:lstStyle>
          <a:p>
            <a:endParaRPr/>
          </a:p>
        </p:txBody>
      </p:sp>
      <p:sp>
        <p:nvSpPr>
          <p:cNvPr id="147" name="Google Shape;147;p33"/>
          <p:cNvSpPr txBox="1">
            <a:spLocks noGrp="1"/>
          </p:cNvSpPr>
          <p:nvPr>
            <p:ph type="body" idx="4"/>
          </p:nvPr>
        </p:nvSpPr>
        <p:spPr>
          <a:xfrm>
            <a:off x="6000750" y="1234440"/>
            <a:ext cx="2503200" cy="32919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lt1"/>
              </a:buClr>
              <a:buSzPts val="1800"/>
              <a:buNone/>
              <a:defRPr sz="1800">
                <a:solidFill>
                  <a:schemeClr val="lt1"/>
                </a:solidFill>
              </a:defRPr>
            </a:lvl1pPr>
            <a:lvl2pPr marL="914400" lvl="1" indent="-336550" algn="l" rtl="0">
              <a:lnSpc>
                <a:spcPct val="100000"/>
              </a:lnSpc>
              <a:spcBef>
                <a:spcPts val="900"/>
              </a:spcBef>
              <a:spcAft>
                <a:spcPts val="0"/>
              </a:spcAft>
              <a:buClr>
                <a:schemeClr val="lt1"/>
              </a:buClr>
              <a:buSzPts val="1700"/>
              <a:buChar char="•"/>
              <a:defRPr sz="1700">
                <a:solidFill>
                  <a:schemeClr val="lt1"/>
                </a:solidFill>
              </a:defRPr>
            </a:lvl2pPr>
            <a:lvl3pPr marL="1371600" lvl="2" indent="-342900" algn="l" rtl="0">
              <a:lnSpc>
                <a:spcPct val="100000"/>
              </a:lnSpc>
              <a:spcBef>
                <a:spcPts val="900"/>
              </a:spcBef>
              <a:spcAft>
                <a:spcPts val="0"/>
              </a:spcAft>
              <a:buClr>
                <a:schemeClr val="lt1"/>
              </a:buClr>
              <a:buSzPts val="1800"/>
              <a:buChar char="–"/>
              <a:defRPr sz="1800">
                <a:solidFill>
                  <a:schemeClr val="lt1"/>
                </a:solidFill>
              </a:defRPr>
            </a:lvl3pPr>
            <a:lvl4pPr marL="1828800" lvl="3" indent="-342900" algn="l" rtl="0">
              <a:lnSpc>
                <a:spcPct val="100000"/>
              </a:lnSpc>
              <a:spcBef>
                <a:spcPts val="900"/>
              </a:spcBef>
              <a:spcAft>
                <a:spcPts val="0"/>
              </a:spcAft>
              <a:buClr>
                <a:schemeClr val="dk1"/>
              </a:buClr>
              <a:buSzPts val="1800"/>
              <a:buChar char="•"/>
              <a:defRPr sz="1800"/>
            </a:lvl4pPr>
            <a:lvl5pPr marL="2286000" lvl="4" indent="-342900" algn="l" rtl="0">
              <a:lnSpc>
                <a:spcPct val="100000"/>
              </a:lnSpc>
              <a:spcBef>
                <a:spcPts val="900"/>
              </a:spcBef>
              <a:spcAft>
                <a:spcPts val="0"/>
              </a:spcAft>
              <a:buClr>
                <a:schemeClr val="dk1"/>
              </a:buClr>
              <a:buSzPts val="1800"/>
              <a:buChar char="-"/>
              <a:defRPr sz="1800"/>
            </a:lvl5pPr>
            <a:lvl6pPr marL="2743200" lvl="5" indent="-317500" algn="l" rtl="0">
              <a:lnSpc>
                <a:spcPct val="100000"/>
              </a:lnSpc>
              <a:spcBef>
                <a:spcPts val="3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148" name="Google Shape;148;p33"/>
          <p:cNvSpPr txBox="1"/>
          <p:nvPr/>
        </p:nvSpPr>
        <p:spPr>
          <a:xfrm>
            <a:off x="8721913" y="4787927"/>
            <a:ext cx="243300" cy="1731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Arial"/>
                <a:ea typeface="Arial"/>
                <a:cs typeface="Arial"/>
                <a:sym typeface="Arial"/>
              </a:rPr>
              <a:t>‹#›</a:t>
            </a:fld>
            <a:endParaRPr sz="700" b="0" i="0" u="none" strike="noStrike" cap="none" dirty="0">
              <a:solidFill>
                <a:schemeClr val="lt1"/>
              </a:solidFill>
              <a:latin typeface="Arial"/>
              <a:ea typeface="Arial"/>
              <a:cs typeface="Arial"/>
              <a:sym typeface="Arial"/>
            </a:endParaRPr>
          </a:p>
        </p:txBody>
      </p:sp>
      <p:pic>
        <p:nvPicPr>
          <p:cNvPr id="149" name="Google Shape;149;p33"/>
          <p:cNvPicPr preferRelativeResize="0"/>
          <p:nvPr/>
        </p:nvPicPr>
        <p:blipFill rotWithShape="1">
          <a:blip r:embed="rId2">
            <a:alphaModFix/>
          </a:blip>
          <a:srcRect/>
          <a:stretch/>
        </p:blipFill>
        <p:spPr>
          <a:xfrm>
            <a:off x="7522548" y="4728754"/>
            <a:ext cx="981371" cy="21043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50"/>
        <p:cNvGrpSpPr/>
        <p:nvPr/>
      </p:nvGrpSpPr>
      <p:grpSpPr>
        <a:xfrm>
          <a:off x="0" y="0"/>
          <a:ext cx="0" cy="0"/>
          <a:chOff x="0" y="0"/>
          <a:chExt cx="0" cy="0"/>
        </a:xfrm>
      </p:grpSpPr>
      <p:sp>
        <p:nvSpPr>
          <p:cNvPr id="151" name="Google Shape;151;p34"/>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Blue">
  <p:cSld name="Title Slide Blue">
    <p:spTree>
      <p:nvGrpSpPr>
        <p:cNvPr id="1" name="Shape 152"/>
        <p:cNvGrpSpPr/>
        <p:nvPr/>
      </p:nvGrpSpPr>
      <p:grpSpPr>
        <a:xfrm>
          <a:off x="0" y="0"/>
          <a:ext cx="0" cy="0"/>
          <a:chOff x="0" y="0"/>
          <a:chExt cx="0" cy="0"/>
        </a:xfrm>
      </p:grpSpPr>
      <p:sp>
        <p:nvSpPr>
          <p:cNvPr id="153" name="Google Shape;153;p35"/>
          <p:cNvSpPr/>
          <p:nvPr/>
        </p:nvSpPr>
        <p:spPr>
          <a:xfrm>
            <a:off x="0" y="1"/>
            <a:ext cx="9144000" cy="4353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dirty="0">
              <a:solidFill>
                <a:schemeClr val="lt1"/>
              </a:solidFill>
              <a:latin typeface="Arial"/>
              <a:ea typeface="Arial"/>
              <a:cs typeface="Arial"/>
              <a:sym typeface="Arial"/>
            </a:endParaRPr>
          </a:p>
        </p:txBody>
      </p:sp>
      <p:sp>
        <p:nvSpPr>
          <p:cNvPr id="154" name="Google Shape;154;p35"/>
          <p:cNvSpPr txBox="1">
            <a:spLocks noGrp="1"/>
          </p:cNvSpPr>
          <p:nvPr>
            <p:ph type="ctrTitle"/>
          </p:nvPr>
        </p:nvSpPr>
        <p:spPr>
          <a:xfrm>
            <a:off x="377190" y="960120"/>
            <a:ext cx="7772400" cy="2057400"/>
          </a:xfrm>
          <a:prstGeom prst="rect">
            <a:avLst/>
          </a:prstGeom>
          <a:noFill/>
          <a:ln>
            <a:noFill/>
          </a:ln>
        </p:spPr>
        <p:txBody>
          <a:bodyPr spcFirstLastPara="1" wrap="square" lIns="0" tIns="45700" rIns="0" bIns="45700" anchor="t" anchorCtr="0">
            <a:noAutofit/>
          </a:bodyPr>
          <a:lstStyle>
            <a:lvl1pPr lvl="0" algn="l" rtl="0">
              <a:lnSpc>
                <a:spcPct val="80000"/>
              </a:lnSpc>
              <a:spcBef>
                <a:spcPts val="0"/>
              </a:spcBef>
              <a:spcAft>
                <a:spcPts val="0"/>
              </a:spcAft>
              <a:buClr>
                <a:schemeClr val="accent2"/>
              </a:buClr>
              <a:buSzPts val="7200"/>
              <a:buFont typeface="Impact"/>
              <a:buNone/>
              <a:defRPr sz="7200" b="0" cap="none">
                <a:solidFill>
                  <a:schemeClr val="accent2"/>
                </a:solidFill>
                <a:latin typeface="Impact"/>
                <a:ea typeface="Impact"/>
                <a:cs typeface="Impact"/>
                <a:sym typeface="Impac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5" name="Google Shape;155;p35"/>
          <p:cNvSpPr txBox="1">
            <a:spLocks noGrp="1"/>
          </p:cNvSpPr>
          <p:nvPr>
            <p:ph type="subTitle" idx="1"/>
          </p:nvPr>
        </p:nvSpPr>
        <p:spPr>
          <a:xfrm>
            <a:off x="377190" y="3223260"/>
            <a:ext cx="4114800" cy="685800"/>
          </a:xfrm>
          <a:prstGeom prst="rect">
            <a:avLst/>
          </a:prstGeom>
          <a:noFill/>
          <a:ln>
            <a:noFill/>
          </a:ln>
        </p:spPr>
        <p:txBody>
          <a:bodyPr spcFirstLastPara="1" wrap="square" lIns="0" tIns="45700" rIns="0" bIns="45700" anchor="t" anchorCtr="0">
            <a:noAutofit/>
          </a:bodyPr>
          <a:lstStyle>
            <a:lvl1pPr lvl="0" algn="l" rtl="0">
              <a:spcBef>
                <a:spcPts val="0"/>
              </a:spcBef>
              <a:spcAft>
                <a:spcPts val="0"/>
              </a:spcAft>
              <a:buClr>
                <a:schemeClr val="lt1"/>
              </a:buClr>
              <a:buSzPts val="1800"/>
              <a:buNone/>
              <a:defRPr sz="1800" b="1">
                <a:solidFill>
                  <a:schemeClr val="lt1"/>
                </a:solidFill>
              </a:defRPr>
            </a:lvl1pPr>
            <a:lvl2pPr lvl="1" algn="ctr" rtl="0">
              <a:spcBef>
                <a:spcPts val="600"/>
              </a:spcBef>
              <a:spcAft>
                <a:spcPts val="0"/>
              </a:spcAft>
              <a:buClr>
                <a:srgbClr val="888888"/>
              </a:buClr>
              <a:buSzPts val="2000"/>
              <a:buNone/>
              <a:defRPr>
                <a:solidFill>
                  <a:srgbClr val="888888"/>
                </a:solidFill>
              </a:defRPr>
            </a:lvl2pPr>
            <a:lvl3pPr lvl="2" algn="ctr" rtl="0">
              <a:spcBef>
                <a:spcPts val="600"/>
              </a:spcBef>
              <a:spcAft>
                <a:spcPts val="0"/>
              </a:spcAft>
              <a:buClr>
                <a:srgbClr val="888888"/>
              </a:buClr>
              <a:buSzPts val="2000"/>
              <a:buNone/>
              <a:defRPr>
                <a:solidFill>
                  <a:srgbClr val="888888"/>
                </a:solidFill>
              </a:defRPr>
            </a:lvl3pPr>
            <a:lvl4pPr lvl="3" algn="ctr" rtl="0">
              <a:spcBef>
                <a:spcPts val="600"/>
              </a:spcBef>
              <a:spcAft>
                <a:spcPts val="0"/>
              </a:spcAft>
              <a:buClr>
                <a:srgbClr val="888888"/>
              </a:buClr>
              <a:buSzPts val="2000"/>
              <a:buNone/>
              <a:defRPr>
                <a:solidFill>
                  <a:srgbClr val="888888"/>
                </a:solidFill>
              </a:defRPr>
            </a:lvl4pPr>
            <a:lvl5pPr lvl="4" algn="ctr" rtl="0">
              <a:spcBef>
                <a:spcPts val="600"/>
              </a:spcBef>
              <a:spcAft>
                <a:spcPts val="0"/>
              </a:spcAft>
              <a:buClr>
                <a:srgbClr val="888888"/>
              </a:buClr>
              <a:buSzPts val="20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156" name="Google Shape;156;p35"/>
          <p:cNvPicPr preferRelativeResize="0"/>
          <p:nvPr/>
        </p:nvPicPr>
        <p:blipFill rotWithShape="1">
          <a:blip r:embed="rId2">
            <a:alphaModFix/>
          </a:blip>
          <a:srcRect/>
          <a:stretch/>
        </p:blipFill>
        <p:spPr>
          <a:xfrm>
            <a:off x="6140181" y="4528997"/>
            <a:ext cx="1946289" cy="41733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E84F98BD-7211-6F4F-BBED-21173E85E972}"/>
              </a:ext>
            </a:extLst>
          </p:cNvPr>
          <p:cNvSpPr>
            <a:spLocks noGrp="1"/>
          </p:cNvSpPr>
          <p:nvPr>
            <p:ph type="body" sz="half" idx="2" hasCustomPrompt="1"/>
          </p:nvPr>
        </p:nvSpPr>
        <p:spPr>
          <a:xfrm>
            <a:off x="377191" y="4661990"/>
            <a:ext cx="4194810" cy="252249"/>
          </a:xfrm>
        </p:spPr>
        <p:txBody>
          <a:bodyPr bIns="0" anchor="b" anchorCtr="0"/>
          <a:lstStyle>
            <a:lvl1pPr marL="0" indent="0">
              <a:spcBef>
                <a:spcPts val="0"/>
              </a:spcBef>
              <a:buNone/>
              <a:defRPr sz="600" b="0">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Footnote/Source style</a:t>
            </a:r>
          </a:p>
        </p:txBody>
      </p:sp>
    </p:spTree>
    <p:extLst>
      <p:ext uri="{BB962C8B-B14F-4D97-AF65-F5344CB8AC3E}">
        <p14:creationId xmlns:p14="http://schemas.microsoft.com/office/powerpoint/2010/main" val="2765102906"/>
      </p:ext>
    </p:extLst>
  </p:cSld>
  <p:clrMapOvr>
    <a:masterClrMapping/>
  </p:clrMapOvr>
  <p:extLst>
    <p:ext uri="{DCECCB84-F9BA-43D5-87BE-67443E8EF086}">
      <p15:sldGuideLst xmlns:p15="http://schemas.microsoft.com/office/powerpoint/2012/main">
        <p15:guide id="1" orient="horz" pos="4116">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FF593-1344-9647-892D-3CBA04BB6DB7}"/>
              </a:ext>
            </a:extLst>
          </p:cNvPr>
          <p:cNvSpPr/>
          <p:nvPr/>
        </p:nvSpPr>
        <p:spPr>
          <a:xfrm>
            <a:off x="0" y="0"/>
            <a:ext cx="9144000" cy="4353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377190" y="960120"/>
            <a:ext cx="7772400" cy="2057400"/>
          </a:xfrm>
        </p:spPr>
        <p:txBody>
          <a:bodyPr/>
          <a:lstStyle>
            <a:lvl1pPr>
              <a:lnSpc>
                <a:spcPct val="80000"/>
              </a:lnSpc>
              <a:defRPr sz="5400" b="0" cap="all" baseline="0">
                <a:solidFill>
                  <a:schemeClr val="tx2"/>
                </a:solidFill>
                <a:latin typeface="Impact" panose="020B0806030902050204" pitchFamily="34" charset="0"/>
              </a:defRPr>
            </a:lvl1pPr>
          </a:lstStyle>
          <a:p>
            <a:r>
              <a:rPr lang="en-US" dirty="0"/>
              <a:t>Click to </a:t>
            </a:r>
            <a:br>
              <a:rPr lang="en-US" dirty="0"/>
            </a:br>
            <a:r>
              <a:rPr lang="en-US" dirty="0"/>
              <a:t>edit </a:t>
            </a:r>
            <a:br>
              <a:rPr lang="en-US" dirty="0"/>
            </a:br>
            <a:r>
              <a:rPr lang="en-US" dirty="0"/>
              <a:t>title</a:t>
            </a:r>
          </a:p>
        </p:txBody>
      </p:sp>
      <p:sp>
        <p:nvSpPr>
          <p:cNvPr id="3" name="Subtitle 2"/>
          <p:cNvSpPr>
            <a:spLocks noGrp="1"/>
          </p:cNvSpPr>
          <p:nvPr>
            <p:ph type="subTitle" idx="1" hasCustomPrompt="1"/>
          </p:nvPr>
        </p:nvSpPr>
        <p:spPr>
          <a:xfrm>
            <a:off x="377190" y="3223260"/>
            <a:ext cx="4114800" cy="685800"/>
          </a:xfrm>
        </p:spPr>
        <p:txBody>
          <a:bodyPr/>
          <a:lstStyle>
            <a:lvl1pPr marL="0" indent="0" algn="l">
              <a:spcBef>
                <a:spcPts val="0"/>
              </a:spcBef>
              <a:buNone/>
              <a:defRPr sz="1350" b="1">
                <a:solidFill>
                  <a:schemeClr val="tx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Subtitle</a:t>
            </a:r>
          </a:p>
        </p:txBody>
      </p:sp>
      <p:pic>
        <p:nvPicPr>
          <p:cNvPr id="6" name="Picture 5">
            <a:extLst>
              <a:ext uri="{FF2B5EF4-FFF2-40B4-BE49-F238E27FC236}">
                <a16:creationId xmlns:a16="http://schemas.microsoft.com/office/drawing/2014/main" id="{43D67F5F-1614-1A41-914B-C5FFF171EF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40183" y="4528999"/>
            <a:ext cx="2595051" cy="417332"/>
          </a:xfrm>
          <a:prstGeom prst="rect">
            <a:avLst/>
          </a:prstGeom>
        </p:spPr>
      </p:pic>
    </p:spTree>
    <p:extLst>
      <p:ext uri="{BB962C8B-B14F-4D97-AF65-F5344CB8AC3E}">
        <p14:creationId xmlns:p14="http://schemas.microsoft.com/office/powerpoint/2010/main" val="207904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spTree>
      <p:nvGrpSpPr>
        <p:cNvPr id="1" name="Shape 71"/>
        <p:cNvGrpSpPr/>
        <p:nvPr/>
      </p:nvGrpSpPr>
      <p:grpSpPr>
        <a:xfrm>
          <a:off x="0" y="0"/>
          <a:ext cx="0" cy="0"/>
          <a:chOff x="0" y="0"/>
          <a:chExt cx="0" cy="0"/>
        </a:xfrm>
      </p:grpSpPr>
      <p:sp>
        <p:nvSpPr>
          <p:cNvPr id="72" name="Google Shape;72;p18"/>
          <p:cNvSpPr>
            <a:spLocks noGrp="1"/>
          </p:cNvSpPr>
          <p:nvPr>
            <p:ph type="pic" idx="2"/>
          </p:nvPr>
        </p:nvSpPr>
        <p:spPr>
          <a:xfrm>
            <a:off x="0" y="0"/>
            <a:ext cx="9144000" cy="4353000"/>
          </a:xfrm>
          <a:prstGeom prst="rect">
            <a:avLst/>
          </a:prstGeom>
          <a:solidFill>
            <a:srgbClr val="F2F2F2"/>
          </a:solidFill>
          <a:ln>
            <a:noFill/>
          </a:ln>
        </p:spPr>
        <p:txBody>
          <a:bodyPr spcFirstLastPara="1" wrap="square" lIns="0" tIns="34275" rIns="0" bIns="34275" anchor="t" anchorCtr="0">
            <a:noAutofit/>
          </a:bodyPr>
          <a:lstStyle>
            <a:lvl1pPr marR="0" lvl="0" algn="ctr" rtl="0">
              <a:lnSpc>
                <a:spcPct val="10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73" name="Google Shape;73;p18"/>
          <p:cNvSpPr txBox="1">
            <a:spLocks noGrp="1"/>
          </p:cNvSpPr>
          <p:nvPr>
            <p:ph type="ctrTitle"/>
          </p:nvPr>
        </p:nvSpPr>
        <p:spPr>
          <a:xfrm>
            <a:off x="377190" y="960120"/>
            <a:ext cx="7772400" cy="2057400"/>
          </a:xfrm>
          <a:prstGeom prst="rect">
            <a:avLst/>
          </a:prstGeom>
          <a:noFill/>
          <a:ln>
            <a:noFill/>
          </a:ln>
        </p:spPr>
        <p:txBody>
          <a:bodyPr spcFirstLastPara="1" wrap="square" lIns="0" tIns="34275" rIns="0" bIns="34275" anchor="t" anchorCtr="0">
            <a:noAutofit/>
          </a:bodyPr>
          <a:lstStyle>
            <a:lvl1pPr lvl="0" algn="l" rtl="0">
              <a:lnSpc>
                <a:spcPct val="80000"/>
              </a:lnSpc>
              <a:spcBef>
                <a:spcPts val="0"/>
              </a:spcBef>
              <a:spcAft>
                <a:spcPts val="0"/>
              </a:spcAft>
              <a:buClr>
                <a:schemeClr val="accent2"/>
              </a:buClr>
              <a:buSzPts val="5400"/>
              <a:buFont typeface="Impact"/>
              <a:buNone/>
              <a:defRPr sz="5400" b="0" cap="none">
                <a:solidFill>
                  <a:schemeClr val="accent2"/>
                </a:solidFill>
                <a:latin typeface="Impact"/>
                <a:ea typeface="Impact"/>
                <a:cs typeface="Impact"/>
                <a:sym typeface="Impac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ubTitle" idx="1"/>
          </p:nvPr>
        </p:nvSpPr>
        <p:spPr>
          <a:xfrm>
            <a:off x="377190" y="3223260"/>
            <a:ext cx="4114800" cy="685800"/>
          </a:xfrm>
          <a:prstGeom prst="rect">
            <a:avLst/>
          </a:prstGeom>
          <a:noFill/>
          <a:ln>
            <a:noFill/>
          </a:ln>
        </p:spPr>
        <p:txBody>
          <a:bodyPr spcFirstLastPara="1" wrap="square" lIns="0" tIns="34275" rIns="0" bIns="34275" anchor="t" anchorCtr="0">
            <a:noAutofit/>
          </a:bodyPr>
          <a:lstStyle>
            <a:lvl1pPr lvl="0" algn="l" rtl="0">
              <a:lnSpc>
                <a:spcPct val="100000"/>
              </a:lnSpc>
              <a:spcBef>
                <a:spcPts val="0"/>
              </a:spcBef>
              <a:spcAft>
                <a:spcPts val="0"/>
              </a:spcAft>
              <a:buClr>
                <a:schemeClr val="accent1"/>
              </a:buClr>
              <a:buSzPts val="1400"/>
              <a:buNone/>
              <a:defRPr sz="1400" b="1">
                <a:solidFill>
                  <a:schemeClr val="accent1"/>
                </a:solidFill>
              </a:defRPr>
            </a:lvl1pPr>
            <a:lvl2pPr lvl="1" algn="ctr" rtl="0">
              <a:lnSpc>
                <a:spcPct val="100000"/>
              </a:lnSpc>
              <a:spcBef>
                <a:spcPts val="900"/>
              </a:spcBef>
              <a:spcAft>
                <a:spcPts val="0"/>
              </a:spcAft>
              <a:buClr>
                <a:srgbClr val="888888"/>
              </a:buClr>
              <a:buSzPts val="1700"/>
              <a:buNone/>
              <a:defRPr>
                <a:solidFill>
                  <a:srgbClr val="888888"/>
                </a:solidFill>
              </a:defRPr>
            </a:lvl2pPr>
            <a:lvl3pPr lvl="2" algn="ctr" rtl="0">
              <a:lnSpc>
                <a:spcPct val="100000"/>
              </a:lnSpc>
              <a:spcBef>
                <a:spcPts val="900"/>
              </a:spcBef>
              <a:spcAft>
                <a:spcPts val="0"/>
              </a:spcAft>
              <a:buClr>
                <a:srgbClr val="888888"/>
              </a:buClr>
              <a:buSzPts val="1500"/>
              <a:buNone/>
              <a:defRPr>
                <a:solidFill>
                  <a:srgbClr val="888888"/>
                </a:solidFill>
              </a:defRPr>
            </a:lvl3pPr>
            <a:lvl4pPr lvl="3" algn="ctr" rtl="0">
              <a:lnSpc>
                <a:spcPct val="100000"/>
              </a:lnSpc>
              <a:spcBef>
                <a:spcPts val="900"/>
              </a:spcBef>
              <a:spcAft>
                <a:spcPts val="0"/>
              </a:spcAft>
              <a:buClr>
                <a:srgbClr val="888888"/>
              </a:buClr>
              <a:buSzPts val="1400"/>
              <a:buNone/>
              <a:defRPr>
                <a:solidFill>
                  <a:srgbClr val="888888"/>
                </a:solidFill>
              </a:defRPr>
            </a:lvl4pPr>
            <a:lvl5pPr lvl="4" algn="ctr" rtl="0">
              <a:lnSpc>
                <a:spcPct val="100000"/>
              </a:lnSpc>
              <a:spcBef>
                <a:spcPts val="900"/>
              </a:spcBef>
              <a:spcAft>
                <a:spcPts val="0"/>
              </a:spcAft>
              <a:buClr>
                <a:srgbClr val="888888"/>
              </a:buClr>
              <a:buSzPts val="1200"/>
              <a:buNone/>
              <a:defRPr>
                <a:solidFill>
                  <a:srgbClr val="888888"/>
                </a:solidFill>
              </a:defRPr>
            </a:lvl5pPr>
            <a:lvl6pPr lvl="5" algn="ctr" rtl="0">
              <a:lnSpc>
                <a:spcPct val="100000"/>
              </a:lnSpc>
              <a:spcBef>
                <a:spcPts val="300"/>
              </a:spcBef>
              <a:spcAft>
                <a:spcPts val="0"/>
              </a:spcAft>
              <a:buClr>
                <a:srgbClr val="888888"/>
              </a:buClr>
              <a:buSzPts val="1500"/>
              <a:buNone/>
              <a:defRPr>
                <a:solidFill>
                  <a:srgbClr val="888888"/>
                </a:solidFill>
              </a:defRPr>
            </a:lvl6pPr>
            <a:lvl7pPr lvl="6" algn="ctr" rtl="0">
              <a:lnSpc>
                <a:spcPct val="100000"/>
              </a:lnSpc>
              <a:spcBef>
                <a:spcPts val="300"/>
              </a:spcBef>
              <a:spcAft>
                <a:spcPts val="0"/>
              </a:spcAft>
              <a:buClr>
                <a:srgbClr val="888888"/>
              </a:buClr>
              <a:buSzPts val="1500"/>
              <a:buNone/>
              <a:defRPr>
                <a:solidFill>
                  <a:srgbClr val="888888"/>
                </a:solidFill>
              </a:defRPr>
            </a:lvl7pPr>
            <a:lvl8pPr lvl="7" algn="ctr" rtl="0">
              <a:lnSpc>
                <a:spcPct val="100000"/>
              </a:lnSpc>
              <a:spcBef>
                <a:spcPts val="300"/>
              </a:spcBef>
              <a:spcAft>
                <a:spcPts val="0"/>
              </a:spcAft>
              <a:buClr>
                <a:srgbClr val="888888"/>
              </a:buClr>
              <a:buSzPts val="1500"/>
              <a:buNone/>
              <a:defRPr>
                <a:solidFill>
                  <a:srgbClr val="888888"/>
                </a:solidFill>
              </a:defRPr>
            </a:lvl8pPr>
            <a:lvl9pPr lvl="8" algn="ctr" rtl="0">
              <a:lnSpc>
                <a:spcPct val="100000"/>
              </a:lnSpc>
              <a:spcBef>
                <a:spcPts val="300"/>
              </a:spcBef>
              <a:spcAft>
                <a:spcPts val="0"/>
              </a:spcAft>
              <a:buClr>
                <a:srgbClr val="888888"/>
              </a:buClr>
              <a:buSzPts val="1500"/>
              <a:buNone/>
              <a:defRPr>
                <a:solidFill>
                  <a:srgbClr val="888888"/>
                </a:solidFill>
              </a:defRPr>
            </a:lvl9pPr>
          </a:lstStyle>
          <a:p>
            <a:endParaRPr/>
          </a:p>
        </p:txBody>
      </p:sp>
      <p:pic>
        <p:nvPicPr>
          <p:cNvPr id="75" name="Google Shape;75;p18"/>
          <p:cNvPicPr preferRelativeResize="0"/>
          <p:nvPr/>
        </p:nvPicPr>
        <p:blipFill rotWithShape="1">
          <a:blip r:embed="rId2">
            <a:alphaModFix/>
          </a:blip>
          <a:srcRect/>
          <a:stretch/>
        </p:blipFill>
        <p:spPr>
          <a:xfrm>
            <a:off x="6788944" y="4528997"/>
            <a:ext cx="1946289" cy="4173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i="0"/>
            </a:lvl1pPr>
          </a:lstStyle>
          <a:p>
            <a:r>
              <a:rPr lang="en-US" dirty="0"/>
              <a:t>Click to edit Master title style</a:t>
            </a:r>
            <a:br>
              <a:rPr lang="en-US" dirty="0"/>
            </a:b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a:extLst>
              <a:ext uri="{FF2B5EF4-FFF2-40B4-BE49-F238E27FC236}">
                <a16:creationId xmlns:a16="http://schemas.microsoft.com/office/drawing/2014/main" id="{E84F98BD-7211-6F4F-BBED-21173E85E972}"/>
              </a:ext>
            </a:extLst>
          </p:cNvPr>
          <p:cNvSpPr>
            <a:spLocks noGrp="1"/>
          </p:cNvSpPr>
          <p:nvPr>
            <p:ph type="body" sz="half" idx="2" hasCustomPrompt="1"/>
          </p:nvPr>
        </p:nvSpPr>
        <p:spPr>
          <a:xfrm>
            <a:off x="377191" y="4661990"/>
            <a:ext cx="4194810" cy="252249"/>
          </a:xfrm>
        </p:spPr>
        <p:txBody>
          <a:bodyPr bIns="0" anchor="b" anchorCtr="0"/>
          <a:lstStyle>
            <a:lvl1pPr marL="0" indent="0">
              <a:spcBef>
                <a:spcPts val="0"/>
              </a:spcBef>
              <a:buNone/>
              <a:defRPr sz="600" b="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Footnote/Source style</a:t>
            </a:r>
          </a:p>
        </p:txBody>
      </p:sp>
    </p:spTree>
    <p:extLst>
      <p:ext uri="{BB962C8B-B14F-4D97-AF65-F5344CB8AC3E}">
        <p14:creationId xmlns:p14="http://schemas.microsoft.com/office/powerpoint/2010/main" val="1534844340"/>
      </p:ext>
    </p:extLst>
  </p:cSld>
  <p:clrMapOvr>
    <a:masterClrMapping/>
  </p:clrMapOvr>
  <p:extLst>
    <p:ext uri="{DCECCB84-F9BA-43D5-87BE-67443E8EF086}">
      <p15:sldGuideLst xmlns:p15="http://schemas.microsoft.com/office/powerpoint/2012/main">
        <p15:guide id="1" orient="horz" pos="4116">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190" y="960120"/>
            <a:ext cx="7772400" cy="2057400"/>
          </a:xfrm>
        </p:spPr>
        <p:txBody>
          <a:bodyPr/>
          <a:lstStyle>
            <a:lvl1pPr>
              <a:lnSpc>
                <a:spcPct val="80000"/>
              </a:lnSpc>
              <a:defRPr sz="5400" b="0" cap="all" baseline="0">
                <a:solidFill>
                  <a:schemeClr val="accent1"/>
                </a:solidFill>
                <a:latin typeface="Impact" panose="020B0806030902050204" pitchFamily="34" charset="0"/>
              </a:defRPr>
            </a:lvl1pPr>
          </a:lstStyle>
          <a:p>
            <a:r>
              <a:rPr lang="en-US" dirty="0"/>
              <a:t>Click to</a:t>
            </a:r>
            <a:br>
              <a:rPr lang="en-US" dirty="0"/>
            </a:br>
            <a:r>
              <a:rPr lang="en-US" dirty="0">
                <a:solidFill>
                  <a:schemeClr val="accent2"/>
                </a:solidFill>
              </a:rPr>
              <a:t>edit</a:t>
            </a:r>
            <a:br>
              <a:rPr lang="en-US" dirty="0">
                <a:solidFill>
                  <a:schemeClr val="accent2"/>
                </a:solidFill>
              </a:rPr>
            </a:br>
            <a:r>
              <a:rPr lang="en-US" dirty="0">
                <a:solidFill>
                  <a:schemeClr val="accent3"/>
                </a:solidFill>
              </a:rPr>
              <a:t>title</a:t>
            </a:r>
            <a:endParaRPr lang="en-US" dirty="0"/>
          </a:p>
        </p:txBody>
      </p:sp>
      <p:sp>
        <p:nvSpPr>
          <p:cNvPr id="3" name="Subtitle 2"/>
          <p:cNvSpPr>
            <a:spLocks noGrp="1"/>
          </p:cNvSpPr>
          <p:nvPr>
            <p:ph type="subTitle" idx="1" hasCustomPrompt="1"/>
          </p:nvPr>
        </p:nvSpPr>
        <p:spPr>
          <a:xfrm>
            <a:off x="377190" y="3223260"/>
            <a:ext cx="4114800" cy="685800"/>
          </a:xfrm>
        </p:spPr>
        <p:txBody>
          <a:bodyPr/>
          <a:lstStyle>
            <a:lvl1pPr marL="0" indent="0" algn="l">
              <a:spcBef>
                <a:spcPts val="0"/>
              </a:spcBef>
              <a:buNone/>
              <a:defRPr sz="1350" b="1">
                <a:solidFill>
                  <a:schemeClr val="tx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Subtitle</a:t>
            </a:r>
          </a:p>
        </p:txBody>
      </p:sp>
      <p:pic>
        <p:nvPicPr>
          <p:cNvPr id="6" name="Picture 5">
            <a:extLst>
              <a:ext uri="{FF2B5EF4-FFF2-40B4-BE49-F238E27FC236}">
                <a16:creationId xmlns:a16="http://schemas.microsoft.com/office/drawing/2014/main" id="{FBF4E6F9-F9CE-DF40-BB69-246960E363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40183" y="4528999"/>
            <a:ext cx="2595051" cy="417332"/>
          </a:xfrm>
          <a:prstGeom prst="rect">
            <a:avLst/>
          </a:prstGeom>
        </p:spPr>
      </p:pic>
    </p:spTree>
    <p:extLst>
      <p:ext uri="{BB962C8B-B14F-4D97-AF65-F5344CB8AC3E}">
        <p14:creationId xmlns:p14="http://schemas.microsoft.com/office/powerpoint/2010/main" val="3479067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FF593-1344-9647-892D-3CBA04BB6DB7}"/>
              </a:ext>
            </a:extLst>
          </p:cNvPr>
          <p:cNvSpPr/>
          <p:nvPr/>
        </p:nvSpPr>
        <p:spPr>
          <a:xfrm>
            <a:off x="0" y="0"/>
            <a:ext cx="9144000" cy="4353086"/>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377190" y="960120"/>
            <a:ext cx="7772400" cy="2057400"/>
          </a:xfrm>
        </p:spPr>
        <p:txBody>
          <a:bodyPr/>
          <a:lstStyle>
            <a:lvl1pPr>
              <a:lnSpc>
                <a:spcPct val="80000"/>
              </a:lnSpc>
              <a:defRPr sz="5400" b="0" cap="all" baseline="0">
                <a:solidFill>
                  <a:srgbClr val="F6F6F6"/>
                </a:solidFill>
                <a:latin typeface="Impact" panose="020B0806030902050204" pitchFamily="34" charset="0"/>
              </a:defRPr>
            </a:lvl1pPr>
          </a:lstStyle>
          <a:p>
            <a:r>
              <a:rPr lang="en-US" dirty="0"/>
              <a:t>Click to </a:t>
            </a:r>
            <a:br>
              <a:rPr lang="en-US" dirty="0"/>
            </a:br>
            <a:r>
              <a:rPr lang="en-US" dirty="0"/>
              <a:t>edit </a:t>
            </a:r>
            <a:br>
              <a:rPr lang="en-US" dirty="0"/>
            </a:br>
            <a:r>
              <a:rPr lang="en-US" dirty="0"/>
              <a:t>title</a:t>
            </a:r>
          </a:p>
        </p:txBody>
      </p:sp>
      <p:sp>
        <p:nvSpPr>
          <p:cNvPr id="3" name="Subtitle 2"/>
          <p:cNvSpPr>
            <a:spLocks noGrp="1"/>
          </p:cNvSpPr>
          <p:nvPr>
            <p:ph type="subTitle" idx="1" hasCustomPrompt="1"/>
          </p:nvPr>
        </p:nvSpPr>
        <p:spPr>
          <a:xfrm>
            <a:off x="377190" y="3223260"/>
            <a:ext cx="4114800" cy="685800"/>
          </a:xfrm>
        </p:spPr>
        <p:txBody>
          <a:bodyPr/>
          <a:lstStyle>
            <a:lvl1pPr marL="0" indent="0" algn="l">
              <a:spcBef>
                <a:spcPts val="0"/>
              </a:spcBef>
              <a:buNone/>
              <a:defRPr sz="1350" b="1">
                <a:solidFill>
                  <a:srgbClr val="F6F6F6"/>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Subtitle</a:t>
            </a:r>
          </a:p>
        </p:txBody>
      </p:sp>
      <p:pic>
        <p:nvPicPr>
          <p:cNvPr id="6" name="Picture 5">
            <a:extLst>
              <a:ext uri="{FF2B5EF4-FFF2-40B4-BE49-F238E27FC236}">
                <a16:creationId xmlns:a16="http://schemas.microsoft.com/office/drawing/2014/main" id="{43D67F5F-1614-1A41-914B-C5FFF171EF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40183" y="4528999"/>
            <a:ext cx="2595051" cy="417332"/>
          </a:xfrm>
          <a:prstGeom prst="rect">
            <a:avLst/>
          </a:prstGeom>
        </p:spPr>
      </p:pic>
    </p:spTree>
    <p:extLst>
      <p:ext uri="{BB962C8B-B14F-4D97-AF65-F5344CB8AC3E}">
        <p14:creationId xmlns:p14="http://schemas.microsoft.com/office/powerpoint/2010/main" val="3296692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FF593-1344-9647-892D-3CBA04BB6DB7}"/>
              </a:ext>
            </a:extLst>
          </p:cNvPr>
          <p:cNvSpPr/>
          <p:nvPr/>
        </p:nvSpPr>
        <p:spPr>
          <a:xfrm>
            <a:off x="0" y="0"/>
            <a:ext cx="9144000" cy="4353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377190" y="960120"/>
            <a:ext cx="7772400" cy="2057400"/>
          </a:xfrm>
        </p:spPr>
        <p:txBody>
          <a:bodyPr/>
          <a:lstStyle>
            <a:lvl1pPr>
              <a:lnSpc>
                <a:spcPct val="80000"/>
              </a:lnSpc>
              <a:defRPr sz="5400" b="0" cap="all" baseline="0">
                <a:solidFill>
                  <a:schemeClr val="tx2"/>
                </a:solidFill>
                <a:latin typeface="Impact" panose="020B0806030902050204" pitchFamily="34" charset="0"/>
              </a:defRPr>
            </a:lvl1pPr>
          </a:lstStyle>
          <a:p>
            <a:r>
              <a:rPr lang="en-US" dirty="0"/>
              <a:t>Click to </a:t>
            </a:r>
            <a:br>
              <a:rPr lang="en-US" dirty="0"/>
            </a:br>
            <a:r>
              <a:rPr lang="en-US" dirty="0"/>
              <a:t>edit </a:t>
            </a:r>
            <a:br>
              <a:rPr lang="en-US" dirty="0"/>
            </a:br>
            <a:r>
              <a:rPr lang="en-US" dirty="0"/>
              <a:t>title</a:t>
            </a:r>
          </a:p>
        </p:txBody>
      </p:sp>
      <p:sp>
        <p:nvSpPr>
          <p:cNvPr id="3" name="Subtitle 2"/>
          <p:cNvSpPr>
            <a:spLocks noGrp="1"/>
          </p:cNvSpPr>
          <p:nvPr>
            <p:ph type="subTitle" idx="1" hasCustomPrompt="1"/>
          </p:nvPr>
        </p:nvSpPr>
        <p:spPr>
          <a:xfrm>
            <a:off x="377190" y="3223260"/>
            <a:ext cx="4114800" cy="685800"/>
          </a:xfrm>
        </p:spPr>
        <p:txBody>
          <a:bodyPr/>
          <a:lstStyle>
            <a:lvl1pPr marL="0" indent="0" algn="l">
              <a:spcBef>
                <a:spcPts val="0"/>
              </a:spcBef>
              <a:buNone/>
              <a:defRPr sz="1350" b="1">
                <a:solidFill>
                  <a:schemeClr val="tx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Subtitle</a:t>
            </a:r>
          </a:p>
        </p:txBody>
      </p:sp>
      <p:pic>
        <p:nvPicPr>
          <p:cNvPr id="6" name="Picture 5">
            <a:extLst>
              <a:ext uri="{FF2B5EF4-FFF2-40B4-BE49-F238E27FC236}">
                <a16:creationId xmlns:a16="http://schemas.microsoft.com/office/drawing/2014/main" id="{43D67F5F-1614-1A41-914B-C5FFF171EF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40183" y="4528999"/>
            <a:ext cx="2595051" cy="417332"/>
          </a:xfrm>
          <a:prstGeom prst="rect">
            <a:avLst/>
          </a:prstGeom>
        </p:spPr>
      </p:pic>
    </p:spTree>
    <p:extLst>
      <p:ext uri="{BB962C8B-B14F-4D97-AF65-F5344CB8AC3E}">
        <p14:creationId xmlns:p14="http://schemas.microsoft.com/office/powerpoint/2010/main" val="1239417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EF3EDD-659B-8141-98EB-8EBEBCFD3338}"/>
              </a:ext>
            </a:extLst>
          </p:cNvPr>
          <p:cNvSpPr>
            <a:spLocks noGrp="1"/>
          </p:cNvSpPr>
          <p:nvPr>
            <p:ph type="pic" sz="quarter" idx="10"/>
          </p:nvPr>
        </p:nvSpPr>
        <p:spPr>
          <a:xfrm>
            <a:off x="0" y="0"/>
            <a:ext cx="9144000" cy="4353086"/>
          </a:xfrm>
          <a:solidFill>
            <a:schemeClr val="bg1">
              <a:lumMod val="95000"/>
            </a:schemeClr>
          </a:solidFill>
        </p:spPr>
        <p:txBody>
          <a:bodyPr/>
          <a:lstStyle>
            <a:lvl1pPr algn="ctr">
              <a:defRPr sz="1350"/>
            </a:lvl1pPr>
          </a:lstStyle>
          <a:p>
            <a:r>
              <a:rPr lang="en-US" dirty="0"/>
              <a:t>Click icon to add picture</a:t>
            </a:r>
          </a:p>
        </p:txBody>
      </p:sp>
      <p:sp>
        <p:nvSpPr>
          <p:cNvPr id="2" name="Title 1"/>
          <p:cNvSpPr>
            <a:spLocks noGrp="1"/>
          </p:cNvSpPr>
          <p:nvPr>
            <p:ph type="ctrTitle" hasCustomPrompt="1"/>
          </p:nvPr>
        </p:nvSpPr>
        <p:spPr>
          <a:xfrm>
            <a:off x="377190" y="960120"/>
            <a:ext cx="7772400" cy="2057400"/>
          </a:xfrm>
        </p:spPr>
        <p:txBody>
          <a:bodyPr/>
          <a:lstStyle>
            <a:lvl1pPr>
              <a:lnSpc>
                <a:spcPct val="80000"/>
              </a:lnSpc>
              <a:defRPr sz="5400" b="0" cap="all" baseline="0">
                <a:solidFill>
                  <a:schemeClr val="accent2"/>
                </a:solidFill>
                <a:latin typeface="Impact" panose="020B0806030902050204" pitchFamily="34" charset="0"/>
              </a:defRPr>
            </a:lvl1pPr>
          </a:lstStyle>
          <a:p>
            <a:r>
              <a:rPr lang="en-US" dirty="0"/>
              <a:t>Click to </a:t>
            </a:r>
            <a:br>
              <a:rPr lang="en-US" dirty="0"/>
            </a:br>
            <a:r>
              <a:rPr lang="en-US" dirty="0"/>
              <a:t>edit </a:t>
            </a:r>
            <a:br>
              <a:rPr lang="en-US" dirty="0"/>
            </a:br>
            <a:r>
              <a:rPr lang="en-US" dirty="0"/>
              <a:t>title</a:t>
            </a:r>
          </a:p>
        </p:txBody>
      </p:sp>
      <p:sp>
        <p:nvSpPr>
          <p:cNvPr id="3" name="Subtitle 2"/>
          <p:cNvSpPr>
            <a:spLocks noGrp="1"/>
          </p:cNvSpPr>
          <p:nvPr>
            <p:ph type="subTitle" idx="1" hasCustomPrompt="1"/>
          </p:nvPr>
        </p:nvSpPr>
        <p:spPr>
          <a:xfrm>
            <a:off x="377190" y="3223260"/>
            <a:ext cx="4114800" cy="685800"/>
          </a:xfrm>
        </p:spPr>
        <p:txBody>
          <a:bodyPr/>
          <a:lstStyle>
            <a:lvl1pPr marL="0" indent="0" algn="l">
              <a:spcBef>
                <a:spcPts val="0"/>
              </a:spcBef>
              <a:buNone/>
              <a:defRPr sz="1350" b="1">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Subtitle style</a:t>
            </a:r>
          </a:p>
        </p:txBody>
      </p:sp>
      <p:pic>
        <p:nvPicPr>
          <p:cNvPr id="7" name="Picture 6">
            <a:extLst>
              <a:ext uri="{FF2B5EF4-FFF2-40B4-BE49-F238E27FC236}">
                <a16:creationId xmlns:a16="http://schemas.microsoft.com/office/drawing/2014/main" id="{6D767AAB-0486-8248-A168-8CA371D635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40183" y="4528999"/>
            <a:ext cx="2595051" cy="417332"/>
          </a:xfrm>
          <a:prstGeom prst="rect">
            <a:avLst/>
          </a:prstGeom>
        </p:spPr>
      </p:pic>
    </p:spTree>
    <p:extLst>
      <p:ext uri="{BB962C8B-B14F-4D97-AF65-F5344CB8AC3E}">
        <p14:creationId xmlns:p14="http://schemas.microsoft.com/office/powerpoint/2010/main" val="2168262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E84F98BD-7211-6F4F-BBED-21173E85E972}"/>
              </a:ext>
            </a:extLst>
          </p:cNvPr>
          <p:cNvSpPr>
            <a:spLocks noGrp="1"/>
          </p:cNvSpPr>
          <p:nvPr>
            <p:ph type="body" sz="half" idx="2" hasCustomPrompt="1"/>
          </p:nvPr>
        </p:nvSpPr>
        <p:spPr>
          <a:xfrm>
            <a:off x="377191" y="4661990"/>
            <a:ext cx="4194810" cy="252249"/>
          </a:xfrm>
        </p:spPr>
        <p:txBody>
          <a:bodyPr bIns="0" anchor="b" anchorCtr="0"/>
          <a:lstStyle>
            <a:lvl1pPr marL="0" indent="0">
              <a:spcBef>
                <a:spcPts val="0"/>
              </a:spcBef>
              <a:buNone/>
              <a:defRPr sz="600" b="0">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Footnote/Source style</a:t>
            </a:r>
          </a:p>
        </p:txBody>
      </p:sp>
    </p:spTree>
    <p:extLst>
      <p:ext uri="{BB962C8B-B14F-4D97-AF65-F5344CB8AC3E}">
        <p14:creationId xmlns:p14="http://schemas.microsoft.com/office/powerpoint/2010/main" val="2387699954"/>
      </p:ext>
    </p:extLst>
  </p:cSld>
  <p:clrMapOvr>
    <a:masterClrMapping/>
  </p:clrMapOvr>
  <p:extLst>
    <p:ext uri="{DCECCB84-F9BA-43D5-87BE-67443E8EF086}">
      <p15:sldGuideLst xmlns:p15="http://schemas.microsoft.com/office/powerpoint/2012/main">
        <p15:guide id="1" orient="horz" pos="411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7190" y="1234440"/>
            <a:ext cx="3909060" cy="3291840"/>
          </a:xfrm>
        </p:spPr>
        <p:txBody>
          <a:bodyPr/>
          <a:lstStyle>
            <a:lvl1pPr>
              <a:defRPr sz="1350"/>
            </a:lvl1pPr>
            <a:lvl2pPr>
              <a:defRPr sz="1350"/>
            </a:lvl2pPr>
            <a:lvl3pPr>
              <a:defRPr sz="1350"/>
            </a:lvl3pPr>
            <a:lvl4pPr>
              <a:defRPr sz="1350"/>
            </a:lvl4pPr>
            <a:lvl5pPr>
              <a:defRPr sz="135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94860" y="1234440"/>
            <a:ext cx="3909060" cy="3291840"/>
          </a:xfrm>
        </p:spPr>
        <p:txBody>
          <a:bodyPr/>
          <a:lstStyle>
            <a:lvl1pPr>
              <a:defRPr sz="1350"/>
            </a:lvl1pPr>
            <a:lvl2pPr>
              <a:defRPr sz="1350"/>
            </a:lvl2pPr>
            <a:lvl3pPr>
              <a:defRPr sz="1350"/>
            </a:lvl3pPr>
            <a:lvl4pPr>
              <a:defRPr sz="1350"/>
            </a:lvl4pPr>
            <a:lvl5pPr>
              <a:defRPr sz="135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p:txBody>
      </p:sp>
      <p:sp>
        <p:nvSpPr>
          <p:cNvPr id="8" name="Title 7">
            <a:extLst>
              <a:ext uri="{FF2B5EF4-FFF2-40B4-BE49-F238E27FC236}">
                <a16:creationId xmlns:a16="http://schemas.microsoft.com/office/drawing/2014/main" id="{0C1CEB73-79D8-4744-A813-80339A44B43C}"/>
              </a:ext>
            </a:extLst>
          </p:cNvPr>
          <p:cNvSpPr>
            <a:spLocks noGrp="1"/>
          </p:cNvSpPr>
          <p:nvPr>
            <p:ph type="title"/>
          </p:nvPr>
        </p:nvSpPr>
        <p:spPr>
          <a:xfrm>
            <a:off x="377190" y="342900"/>
            <a:ext cx="8126730" cy="685800"/>
          </a:xfrm>
        </p:spPr>
        <p:txBody>
          <a:body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949E3894-2CFC-8A44-9167-51B85473A8F0}"/>
              </a:ext>
            </a:extLst>
          </p:cNvPr>
          <p:cNvSpPr>
            <a:spLocks noGrp="1"/>
          </p:cNvSpPr>
          <p:nvPr>
            <p:ph type="body" sz="half" idx="10" hasCustomPrompt="1"/>
          </p:nvPr>
        </p:nvSpPr>
        <p:spPr>
          <a:xfrm>
            <a:off x="377191" y="4661990"/>
            <a:ext cx="4194810" cy="252249"/>
          </a:xfrm>
        </p:spPr>
        <p:txBody>
          <a:bodyPr bIns="0" anchor="b" anchorCtr="0"/>
          <a:lstStyle>
            <a:lvl1pPr marL="0" indent="0">
              <a:spcBef>
                <a:spcPts val="0"/>
              </a:spcBef>
              <a:buNone/>
              <a:defRPr sz="600" b="0">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Footnote/Source style</a:t>
            </a:r>
          </a:p>
        </p:txBody>
      </p:sp>
    </p:spTree>
    <p:extLst>
      <p:ext uri="{BB962C8B-B14F-4D97-AF65-F5344CB8AC3E}">
        <p14:creationId xmlns:p14="http://schemas.microsoft.com/office/powerpoint/2010/main" val="2380307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61C5ED49-76FD-3145-895C-5E04CD07C826}"/>
              </a:ext>
            </a:extLst>
          </p:cNvPr>
          <p:cNvSpPr>
            <a:spLocks noGrp="1"/>
          </p:cNvSpPr>
          <p:nvPr>
            <p:ph type="body" sz="half" idx="10" hasCustomPrompt="1"/>
          </p:nvPr>
        </p:nvSpPr>
        <p:spPr>
          <a:xfrm>
            <a:off x="377191" y="4661990"/>
            <a:ext cx="4194810" cy="252249"/>
          </a:xfrm>
        </p:spPr>
        <p:txBody>
          <a:bodyPr bIns="0" anchor="b" anchorCtr="0"/>
          <a:lstStyle>
            <a:lvl1pPr marL="0" indent="0">
              <a:spcBef>
                <a:spcPts val="0"/>
              </a:spcBef>
              <a:buNone/>
              <a:defRPr sz="600" b="0">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Footnote/Source style</a:t>
            </a:r>
          </a:p>
        </p:txBody>
      </p:sp>
    </p:spTree>
    <p:extLst>
      <p:ext uri="{BB962C8B-B14F-4D97-AF65-F5344CB8AC3E}">
        <p14:creationId xmlns:p14="http://schemas.microsoft.com/office/powerpoint/2010/main" val="4062643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Only Blue">
    <p:bg>
      <p:bgPr>
        <a:solidFill>
          <a:srgbClr val="00629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6F6F6"/>
                </a:solidFill>
              </a:defRPr>
            </a:lvl1pPr>
          </a:lstStyle>
          <a:p>
            <a:r>
              <a:rPr lang="en-US" dirty="0"/>
              <a:t>Click to edit Master title style</a:t>
            </a:r>
          </a:p>
        </p:txBody>
      </p:sp>
      <p:sp>
        <p:nvSpPr>
          <p:cNvPr id="5" name="Text Placeholder 3">
            <a:extLst>
              <a:ext uri="{FF2B5EF4-FFF2-40B4-BE49-F238E27FC236}">
                <a16:creationId xmlns:a16="http://schemas.microsoft.com/office/drawing/2014/main" id="{7E19B30B-36B8-9C48-89D7-E16260BEA429}"/>
              </a:ext>
            </a:extLst>
          </p:cNvPr>
          <p:cNvSpPr>
            <a:spLocks noGrp="1"/>
          </p:cNvSpPr>
          <p:nvPr>
            <p:ph type="body" sz="half" idx="10" hasCustomPrompt="1"/>
          </p:nvPr>
        </p:nvSpPr>
        <p:spPr>
          <a:xfrm>
            <a:off x="377191" y="4661990"/>
            <a:ext cx="4194810" cy="252249"/>
          </a:xfrm>
        </p:spPr>
        <p:txBody>
          <a:bodyPr bIns="0" anchor="b" anchorCtr="0"/>
          <a:lstStyle>
            <a:lvl1pPr marL="0" indent="0">
              <a:spcBef>
                <a:spcPts val="0"/>
              </a:spcBef>
              <a:buNone/>
              <a:defRPr sz="600" b="0">
                <a:solidFill>
                  <a:schemeClr val="bg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Footnote/Source style</a:t>
            </a:r>
          </a:p>
        </p:txBody>
      </p:sp>
      <p:sp>
        <p:nvSpPr>
          <p:cNvPr id="7" name="TextBox 6">
            <a:extLst>
              <a:ext uri="{FF2B5EF4-FFF2-40B4-BE49-F238E27FC236}">
                <a16:creationId xmlns:a16="http://schemas.microsoft.com/office/drawing/2014/main" id="{36428186-0BD5-F449-9B1A-D13C561CC1EB}"/>
              </a:ext>
            </a:extLst>
          </p:cNvPr>
          <p:cNvSpPr txBox="1"/>
          <p:nvPr/>
        </p:nvSpPr>
        <p:spPr>
          <a:xfrm>
            <a:off x="8721915" y="4787927"/>
            <a:ext cx="243493" cy="173124"/>
          </a:xfrm>
          <a:prstGeom prst="rect">
            <a:avLst/>
          </a:prstGeom>
          <a:noFill/>
        </p:spPr>
        <p:txBody>
          <a:bodyPr wrap="none" lIns="0" rIns="0" rtlCol="0">
            <a:noAutofit/>
          </a:bodyPr>
          <a:lstStyle/>
          <a:p>
            <a:fld id="{E923BF6E-735E-374E-9377-9F34A0EA27A7}" type="slidenum">
              <a:rPr lang="en-US" sz="600" b="0" smtClean="0">
                <a:solidFill>
                  <a:schemeClr val="bg1"/>
                </a:solidFill>
                <a:latin typeface="+mn-lt"/>
              </a:rPr>
              <a:t>‹#›</a:t>
            </a:fld>
            <a:endParaRPr lang="en-US" sz="600" b="0" dirty="0">
              <a:solidFill>
                <a:schemeClr val="bg1"/>
              </a:solidFill>
              <a:latin typeface="+mn-lt"/>
            </a:endParaRPr>
          </a:p>
        </p:txBody>
      </p:sp>
      <p:pic>
        <p:nvPicPr>
          <p:cNvPr id="8" name="Picture 7">
            <a:extLst>
              <a:ext uri="{FF2B5EF4-FFF2-40B4-BE49-F238E27FC236}">
                <a16:creationId xmlns:a16="http://schemas.microsoft.com/office/drawing/2014/main" id="{4F2F610A-1144-6741-9B71-1B83F09E2013}"/>
              </a:ext>
            </a:extLst>
          </p:cNvPr>
          <p:cNvPicPr>
            <a:picLocks noChangeAspect="1"/>
          </p:cNvPicPr>
          <p:nvPr/>
        </p:nvPicPr>
        <p:blipFill>
          <a:blip r:embed="rId2"/>
          <a:stretch>
            <a:fillRect/>
          </a:stretch>
        </p:blipFill>
        <p:spPr>
          <a:xfrm>
            <a:off x="7195425" y="4728754"/>
            <a:ext cx="1308495" cy="210431"/>
          </a:xfrm>
          <a:prstGeom prst="rect">
            <a:avLst/>
          </a:prstGeom>
        </p:spPr>
      </p:pic>
    </p:spTree>
    <p:extLst>
      <p:ext uri="{BB962C8B-B14F-4D97-AF65-F5344CB8AC3E}">
        <p14:creationId xmlns:p14="http://schemas.microsoft.com/office/powerpoint/2010/main" val="1922911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Title Only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a:extLst>
              <a:ext uri="{FF2B5EF4-FFF2-40B4-BE49-F238E27FC236}">
                <a16:creationId xmlns:a16="http://schemas.microsoft.com/office/drawing/2014/main" id="{7E19B30B-36B8-9C48-89D7-E16260BEA429}"/>
              </a:ext>
            </a:extLst>
          </p:cNvPr>
          <p:cNvSpPr>
            <a:spLocks noGrp="1"/>
          </p:cNvSpPr>
          <p:nvPr>
            <p:ph type="body" sz="half" idx="10" hasCustomPrompt="1"/>
          </p:nvPr>
        </p:nvSpPr>
        <p:spPr>
          <a:xfrm>
            <a:off x="377191" y="4661990"/>
            <a:ext cx="4194810" cy="252249"/>
          </a:xfrm>
        </p:spPr>
        <p:txBody>
          <a:bodyPr bIns="0" anchor="b" anchorCtr="0"/>
          <a:lstStyle>
            <a:lvl1pPr marL="0" indent="0">
              <a:spcBef>
                <a:spcPts val="0"/>
              </a:spcBef>
              <a:buNone/>
              <a:defRPr sz="600" b="0">
                <a:solidFill>
                  <a:schemeClr val="bg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dirty="0"/>
              <a:t>Click to edit Footnote/Source style</a:t>
            </a:r>
          </a:p>
        </p:txBody>
      </p:sp>
      <p:sp>
        <p:nvSpPr>
          <p:cNvPr id="7" name="TextBox 6">
            <a:extLst>
              <a:ext uri="{FF2B5EF4-FFF2-40B4-BE49-F238E27FC236}">
                <a16:creationId xmlns:a16="http://schemas.microsoft.com/office/drawing/2014/main" id="{36428186-0BD5-F449-9B1A-D13C561CC1EB}"/>
              </a:ext>
            </a:extLst>
          </p:cNvPr>
          <p:cNvSpPr txBox="1"/>
          <p:nvPr/>
        </p:nvSpPr>
        <p:spPr>
          <a:xfrm>
            <a:off x="8721915" y="4787927"/>
            <a:ext cx="243493" cy="173124"/>
          </a:xfrm>
          <a:prstGeom prst="rect">
            <a:avLst/>
          </a:prstGeom>
          <a:noFill/>
        </p:spPr>
        <p:txBody>
          <a:bodyPr wrap="none" lIns="0" rIns="0" rtlCol="0">
            <a:noAutofit/>
          </a:bodyPr>
          <a:lstStyle/>
          <a:p>
            <a:fld id="{E923BF6E-735E-374E-9377-9F34A0EA27A7}" type="slidenum">
              <a:rPr lang="en-US" sz="600" b="0" smtClean="0">
                <a:solidFill>
                  <a:schemeClr val="bg1"/>
                </a:solidFill>
                <a:latin typeface="+mn-lt"/>
              </a:rPr>
              <a:t>‹#›</a:t>
            </a:fld>
            <a:endParaRPr lang="en-US" sz="600" b="0" dirty="0">
              <a:solidFill>
                <a:schemeClr val="bg1"/>
              </a:solidFill>
              <a:latin typeface="+mn-lt"/>
            </a:endParaRPr>
          </a:p>
        </p:txBody>
      </p:sp>
      <p:pic>
        <p:nvPicPr>
          <p:cNvPr id="8" name="Picture 7">
            <a:extLst>
              <a:ext uri="{FF2B5EF4-FFF2-40B4-BE49-F238E27FC236}">
                <a16:creationId xmlns:a16="http://schemas.microsoft.com/office/drawing/2014/main" id="{4F2F610A-1144-6741-9B71-1B83F09E2013}"/>
              </a:ext>
            </a:extLst>
          </p:cNvPr>
          <p:cNvPicPr>
            <a:picLocks noChangeAspect="1"/>
          </p:cNvPicPr>
          <p:nvPr/>
        </p:nvPicPr>
        <p:blipFill>
          <a:blip r:embed="rId2"/>
          <a:stretch>
            <a:fillRect/>
          </a:stretch>
        </p:blipFill>
        <p:spPr>
          <a:xfrm>
            <a:off x="7195425" y="4728754"/>
            <a:ext cx="1308495" cy="210431"/>
          </a:xfrm>
          <a:prstGeom prst="rect">
            <a:avLst/>
          </a:prstGeom>
        </p:spPr>
      </p:pic>
    </p:spTree>
    <p:extLst>
      <p:ext uri="{BB962C8B-B14F-4D97-AF65-F5344CB8AC3E}">
        <p14:creationId xmlns:p14="http://schemas.microsoft.com/office/powerpoint/2010/main" val="201425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
        <p:cNvGrpSpPr/>
        <p:nvPr/>
      </p:nvGrpSpPr>
      <p:grpSpPr>
        <a:xfrm>
          <a:off x="0" y="0"/>
          <a:ext cx="0" cy="0"/>
          <a:chOff x="0" y="0"/>
          <a:chExt cx="0" cy="0"/>
        </a:xfrm>
      </p:grpSpPr>
      <p:sp>
        <p:nvSpPr>
          <p:cNvPr id="77" name="Google Shape;77;p19"/>
          <p:cNvSpPr txBox="1">
            <a:spLocks noGrp="1"/>
          </p:cNvSpPr>
          <p:nvPr>
            <p:ph type="body" idx="1"/>
          </p:nvPr>
        </p:nvSpPr>
        <p:spPr>
          <a:xfrm>
            <a:off x="377190" y="1234440"/>
            <a:ext cx="3909300" cy="32919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dk1"/>
              </a:buClr>
              <a:buSzPts val="1800"/>
              <a:buNone/>
              <a:defRPr sz="1800"/>
            </a:lvl1pPr>
            <a:lvl2pPr marL="914400" lvl="1" indent="-336550" algn="l" rtl="0">
              <a:lnSpc>
                <a:spcPct val="100000"/>
              </a:lnSpc>
              <a:spcBef>
                <a:spcPts val="900"/>
              </a:spcBef>
              <a:spcAft>
                <a:spcPts val="0"/>
              </a:spcAft>
              <a:buClr>
                <a:schemeClr val="dk1"/>
              </a:buClr>
              <a:buSzPts val="1700"/>
              <a:buChar char="•"/>
              <a:defRPr sz="1700"/>
            </a:lvl2pPr>
            <a:lvl3pPr marL="1371600" lvl="2" indent="-323850" algn="l" rtl="0">
              <a:lnSpc>
                <a:spcPct val="100000"/>
              </a:lnSpc>
              <a:spcBef>
                <a:spcPts val="900"/>
              </a:spcBef>
              <a:spcAft>
                <a:spcPts val="0"/>
              </a:spcAft>
              <a:buClr>
                <a:schemeClr val="dk1"/>
              </a:buClr>
              <a:buSzPts val="1500"/>
              <a:buChar char="–"/>
              <a:defRPr sz="1500"/>
            </a:lvl3pPr>
            <a:lvl4pPr marL="1828800" lvl="3" indent="-342900" algn="l" rtl="0">
              <a:lnSpc>
                <a:spcPct val="100000"/>
              </a:lnSpc>
              <a:spcBef>
                <a:spcPts val="900"/>
              </a:spcBef>
              <a:spcAft>
                <a:spcPts val="0"/>
              </a:spcAft>
              <a:buClr>
                <a:schemeClr val="dk1"/>
              </a:buClr>
              <a:buSzPts val="1800"/>
              <a:buChar char="•"/>
              <a:defRPr sz="1800"/>
            </a:lvl4pPr>
            <a:lvl5pPr marL="2286000" lvl="4" indent="-342900" algn="l" rtl="0">
              <a:lnSpc>
                <a:spcPct val="100000"/>
              </a:lnSpc>
              <a:spcBef>
                <a:spcPts val="900"/>
              </a:spcBef>
              <a:spcAft>
                <a:spcPts val="0"/>
              </a:spcAft>
              <a:buClr>
                <a:schemeClr val="dk1"/>
              </a:buClr>
              <a:buSzPts val="1800"/>
              <a:buChar char="-"/>
              <a:defRPr sz="1800"/>
            </a:lvl5pPr>
            <a:lvl6pPr marL="2743200" lvl="5" indent="-317500" algn="l" rtl="0">
              <a:lnSpc>
                <a:spcPct val="100000"/>
              </a:lnSpc>
              <a:spcBef>
                <a:spcPts val="3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78" name="Google Shape;78;p19"/>
          <p:cNvSpPr txBox="1">
            <a:spLocks noGrp="1"/>
          </p:cNvSpPr>
          <p:nvPr>
            <p:ph type="body" idx="2"/>
          </p:nvPr>
        </p:nvSpPr>
        <p:spPr>
          <a:xfrm>
            <a:off x="4594860" y="1234440"/>
            <a:ext cx="3909300" cy="32919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dk1"/>
              </a:buClr>
              <a:buSzPts val="1800"/>
              <a:buNone/>
              <a:defRPr sz="1800"/>
            </a:lvl1pPr>
            <a:lvl2pPr marL="914400" lvl="1" indent="-336550" algn="l" rtl="0">
              <a:lnSpc>
                <a:spcPct val="100000"/>
              </a:lnSpc>
              <a:spcBef>
                <a:spcPts val="900"/>
              </a:spcBef>
              <a:spcAft>
                <a:spcPts val="0"/>
              </a:spcAft>
              <a:buClr>
                <a:schemeClr val="dk1"/>
              </a:buClr>
              <a:buSzPts val="1700"/>
              <a:buChar char="•"/>
              <a:defRPr sz="1700"/>
            </a:lvl2pPr>
            <a:lvl3pPr marL="1371600" lvl="2" indent="-323850" algn="l" rtl="0">
              <a:lnSpc>
                <a:spcPct val="100000"/>
              </a:lnSpc>
              <a:spcBef>
                <a:spcPts val="900"/>
              </a:spcBef>
              <a:spcAft>
                <a:spcPts val="0"/>
              </a:spcAft>
              <a:buClr>
                <a:schemeClr val="dk1"/>
              </a:buClr>
              <a:buSzPts val="1500"/>
              <a:buChar char="–"/>
              <a:defRPr sz="1500"/>
            </a:lvl3pPr>
            <a:lvl4pPr marL="1828800" lvl="3" indent="-342900" algn="l" rtl="0">
              <a:lnSpc>
                <a:spcPct val="100000"/>
              </a:lnSpc>
              <a:spcBef>
                <a:spcPts val="900"/>
              </a:spcBef>
              <a:spcAft>
                <a:spcPts val="0"/>
              </a:spcAft>
              <a:buClr>
                <a:schemeClr val="dk1"/>
              </a:buClr>
              <a:buSzPts val="1800"/>
              <a:buChar char="•"/>
              <a:defRPr sz="1800"/>
            </a:lvl4pPr>
            <a:lvl5pPr marL="2286000" lvl="4" indent="-342900" algn="l" rtl="0">
              <a:lnSpc>
                <a:spcPct val="100000"/>
              </a:lnSpc>
              <a:spcBef>
                <a:spcPts val="900"/>
              </a:spcBef>
              <a:spcAft>
                <a:spcPts val="0"/>
              </a:spcAft>
              <a:buClr>
                <a:schemeClr val="dk1"/>
              </a:buClr>
              <a:buSzPts val="1800"/>
              <a:buChar char="-"/>
              <a:defRPr sz="1800"/>
            </a:lvl5pPr>
            <a:lvl6pPr marL="2743200" lvl="5" indent="-317500" algn="l" rtl="0">
              <a:lnSpc>
                <a:spcPct val="100000"/>
              </a:lnSpc>
              <a:spcBef>
                <a:spcPts val="3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79" name="Google Shape;79;p19"/>
          <p:cNvSpPr txBox="1">
            <a:spLocks noGrp="1"/>
          </p:cNvSpPr>
          <p:nvPr>
            <p:ph type="title"/>
          </p:nvPr>
        </p:nvSpPr>
        <p:spPr>
          <a:xfrm>
            <a:off x="377190" y="342900"/>
            <a:ext cx="8126700" cy="685800"/>
          </a:xfrm>
          <a:prstGeom prst="rect">
            <a:avLst/>
          </a:prstGeom>
          <a:noFill/>
          <a:ln>
            <a:noFill/>
          </a:ln>
        </p:spPr>
        <p:txBody>
          <a:bodyPr spcFirstLastPara="1" wrap="square" lIns="0" tIns="34275" rIns="0" bIns="34275" anchor="t" anchorCtr="0">
            <a:noAutofit/>
          </a:bodyPr>
          <a:lstStyle>
            <a:lvl1pPr lvl="0" algn="l" rtl="0">
              <a:lnSpc>
                <a:spcPct val="100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body" idx="3"/>
          </p:nvPr>
        </p:nvSpPr>
        <p:spPr>
          <a:xfrm>
            <a:off x="377191" y="4661989"/>
            <a:ext cx="4194900" cy="252300"/>
          </a:xfrm>
          <a:prstGeom prst="rect">
            <a:avLst/>
          </a:prstGeom>
          <a:noFill/>
          <a:ln>
            <a:noFill/>
          </a:ln>
        </p:spPr>
        <p:txBody>
          <a:bodyPr spcFirstLastPara="1" wrap="square" lIns="0" tIns="34275" rIns="0" bIns="0" anchor="b" anchorCtr="0">
            <a:noAutofit/>
          </a:bodyPr>
          <a:lstStyle>
            <a:lvl1pPr marL="457200" lvl="0" indent="-228600" algn="l" rtl="0">
              <a:lnSpc>
                <a:spcPct val="100000"/>
              </a:lnSpc>
              <a:spcBef>
                <a:spcPts val="0"/>
              </a:spcBef>
              <a:spcAft>
                <a:spcPts val="0"/>
              </a:spcAft>
              <a:buClr>
                <a:schemeClr val="dk1"/>
              </a:buClr>
              <a:buSzPts val="600"/>
              <a:buNone/>
              <a:defRPr sz="600" b="0">
                <a:solidFill>
                  <a:schemeClr val="dk1"/>
                </a:solidFill>
              </a:defRPr>
            </a:lvl1pPr>
            <a:lvl2pPr marL="914400" lvl="1" indent="-228600" algn="l" rtl="0">
              <a:lnSpc>
                <a:spcPct val="100000"/>
              </a:lnSpc>
              <a:spcBef>
                <a:spcPts val="900"/>
              </a:spcBef>
              <a:spcAft>
                <a:spcPts val="0"/>
              </a:spcAft>
              <a:buClr>
                <a:schemeClr val="dk1"/>
              </a:buClr>
              <a:buSzPts val="900"/>
              <a:buNone/>
              <a:defRPr sz="900"/>
            </a:lvl2pPr>
            <a:lvl3pPr marL="1371600" lvl="2" indent="-228600" algn="l" rtl="0">
              <a:lnSpc>
                <a:spcPct val="100000"/>
              </a:lnSpc>
              <a:spcBef>
                <a:spcPts val="900"/>
              </a:spcBef>
              <a:spcAft>
                <a:spcPts val="0"/>
              </a:spcAft>
              <a:buClr>
                <a:schemeClr val="dk1"/>
              </a:buClr>
              <a:buSzPts val="800"/>
              <a:buNone/>
              <a:defRPr sz="800"/>
            </a:lvl3pPr>
            <a:lvl4pPr marL="1828800" lvl="3" indent="-228600" algn="l" rtl="0">
              <a:lnSpc>
                <a:spcPct val="100000"/>
              </a:lnSpc>
              <a:spcBef>
                <a:spcPts val="900"/>
              </a:spcBef>
              <a:spcAft>
                <a:spcPts val="0"/>
              </a:spcAft>
              <a:buClr>
                <a:schemeClr val="dk1"/>
              </a:buClr>
              <a:buSzPts val="700"/>
              <a:buNone/>
              <a:defRPr sz="700"/>
            </a:lvl4pPr>
            <a:lvl5pPr marL="2286000" lvl="4" indent="-228600" algn="l" rtl="0">
              <a:lnSpc>
                <a:spcPct val="100000"/>
              </a:lnSpc>
              <a:spcBef>
                <a:spcPts val="900"/>
              </a:spcBef>
              <a:spcAft>
                <a:spcPts val="0"/>
              </a:spcAft>
              <a:buClr>
                <a:schemeClr val="dk1"/>
              </a:buClr>
              <a:buSzPts val="700"/>
              <a:buNone/>
              <a:defRPr sz="700"/>
            </a:lvl5pPr>
            <a:lvl6pPr marL="2743200" lvl="5" indent="-228600" algn="l" rtl="0">
              <a:lnSpc>
                <a:spcPct val="100000"/>
              </a:lnSpc>
              <a:spcBef>
                <a:spcPts val="100"/>
              </a:spcBef>
              <a:spcAft>
                <a:spcPts val="0"/>
              </a:spcAft>
              <a:buClr>
                <a:schemeClr val="dk1"/>
              </a:buClr>
              <a:buSzPts val="700"/>
              <a:buNone/>
              <a:defRPr sz="700"/>
            </a:lvl6pPr>
            <a:lvl7pPr marL="3200400" lvl="6" indent="-228600" algn="l" rtl="0">
              <a:lnSpc>
                <a:spcPct val="100000"/>
              </a:lnSpc>
              <a:spcBef>
                <a:spcPts val="100"/>
              </a:spcBef>
              <a:spcAft>
                <a:spcPts val="0"/>
              </a:spcAft>
              <a:buClr>
                <a:schemeClr val="dk1"/>
              </a:buClr>
              <a:buSzPts val="700"/>
              <a:buNone/>
              <a:defRPr sz="700"/>
            </a:lvl7pPr>
            <a:lvl8pPr marL="3657600" lvl="7" indent="-228600" algn="l" rtl="0">
              <a:lnSpc>
                <a:spcPct val="100000"/>
              </a:lnSpc>
              <a:spcBef>
                <a:spcPts val="100"/>
              </a:spcBef>
              <a:spcAft>
                <a:spcPts val="0"/>
              </a:spcAft>
              <a:buClr>
                <a:schemeClr val="dk1"/>
              </a:buClr>
              <a:buSzPts val="700"/>
              <a:buNone/>
              <a:defRPr sz="700"/>
            </a:lvl8pPr>
            <a:lvl9pPr marL="4114800" lvl="8" indent="-228600" algn="l" rtl="0">
              <a:lnSpc>
                <a:spcPct val="100000"/>
              </a:lnSpc>
              <a:spcBef>
                <a:spcPts val="100"/>
              </a:spcBef>
              <a:spcAft>
                <a:spcPts val="0"/>
              </a:spcAft>
              <a:buClr>
                <a:schemeClr val="dk1"/>
              </a:buClr>
              <a:buSzPts val="700"/>
              <a:buNone/>
              <a:defRPr sz="7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Agenda/TO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Agenda / TOC</a:t>
            </a:r>
          </a:p>
        </p:txBody>
      </p:sp>
      <p:sp>
        <p:nvSpPr>
          <p:cNvPr id="3" name="Content Placeholder 2"/>
          <p:cNvSpPr>
            <a:spLocks noGrp="1"/>
          </p:cNvSpPr>
          <p:nvPr>
            <p:ph idx="1" hasCustomPrompt="1"/>
          </p:nvPr>
        </p:nvSpPr>
        <p:spPr/>
        <p:txBody>
          <a:bodyPr/>
          <a:lstStyle>
            <a:lvl1pPr marL="862013" indent="-862013">
              <a:buFont typeface="Arial" panose="020B0604020202020204" pitchFamily="34" charset="0"/>
              <a:buNone/>
              <a:tabLst/>
              <a:defRPr b="1">
                <a:solidFill>
                  <a:schemeClr val="tx2"/>
                </a:solidFill>
              </a:defRPr>
            </a:lvl1pPr>
            <a:lvl2pPr>
              <a:defRPr b="1">
                <a:solidFill>
                  <a:schemeClr val="tx2"/>
                </a:solidFill>
              </a:defRPr>
            </a:lvl2pPr>
            <a:lvl3pPr>
              <a:defRPr b="1">
                <a:solidFill>
                  <a:schemeClr val="tx2"/>
                </a:solidFill>
              </a:defRPr>
            </a:lvl3pPr>
            <a:lvl4pPr>
              <a:defRPr b="1">
                <a:solidFill>
                  <a:schemeClr val="tx2"/>
                </a:solidFill>
              </a:defRPr>
            </a:lvl4pPr>
            <a:lvl5pPr>
              <a:defRPr b="1">
                <a:solidFill>
                  <a:schemeClr val="tx2"/>
                </a:solidFill>
              </a:defRPr>
            </a:lvl5pPr>
          </a:lstStyle>
          <a:p>
            <a:pPr lvl="0"/>
            <a:r>
              <a:rPr lang="en-US" dirty="0"/>
              <a:t>Content</a:t>
            </a:r>
          </a:p>
        </p:txBody>
      </p:sp>
    </p:spTree>
    <p:extLst>
      <p:ext uri="{BB962C8B-B14F-4D97-AF65-F5344CB8AC3E}">
        <p14:creationId xmlns:p14="http://schemas.microsoft.com/office/powerpoint/2010/main" val="4288762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Agenda/TOC Blue">
    <p:bg>
      <p:bgPr>
        <a:solidFill>
          <a:srgbClr val="00629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6F6F6"/>
                </a:solidFill>
              </a:defRPr>
            </a:lvl1pPr>
          </a:lstStyle>
          <a:p>
            <a:r>
              <a:rPr lang="en-US" dirty="0"/>
              <a:t>Agenda / TOC </a:t>
            </a:r>
          </a:p>
        </p:txBody>
      </p:sp>
      <p:sp>
        <p:nvSpPr>
          <p:cNvPr id="3" name="Content Placeholder 2"/>
          <p:cNvSpPr>
            <a:spLocks noGrp="1"/>
          </p:cNvSpPr>
          <p:nvPr>
            <p:ph idx="1" hasCustomPrompt="1"/>
          </p:nvPr>
        </p:nvSpPr>
        <p:spPr/>
        <p:txBody>
          <a:bodyPr/>
          <a:lstStyle>
            <a:lvl1pPr marL="862013" indent="-862013">
              <a:tabLst/>
              <a:defRPr b="1">
                <a:solidFill>
                  <a:srgbClr val="F6F6F6"/>
                </a:solidFill>
              </a:defRPr>
            </a:lvl1pPr>
            <a:lvl2pPr>
              <a:defRPr b="1">
                <a:solidFill>
                  <a:schemeClr val="tx2"/>
                </a:solidFill>
              </a:defRPr>
            </a:lvl2pPr>
            <a:lvl3pPr>
              <a:defRPr b="1">
                <a:solidFill>
                  <a:schemeClr val="tx2"/>
                </a:solidFill>
              </a:defRPr>
            </a:lvl3pPr>
            <a:lvl4pPr>
              <a:defRPr b="1">
                <a:solidFill>
                  <a:schemeClr val="tx2"/>
                </a:solidFill>
              </a:defRPr>
            </a:lvl4pPr>
            <a:lvl5pPr>
              <a:defRPr b="1">
                <a:solidFill>
                  <a:schemeClr val="tx2"/>
                </a:solidFill>
              </a:defRPr>
            </a:lvl5pPr>
          </a:lstStyle>
          <a:p>
            <a:pPr lvl="0"/>
            <a:r>
              <a:rPr lang="en-US" dirty="0"/>
              <a:t>Content</a:t>
            </a:r>
          </a:p>
        </p:txBody>
      </p:sp>
      <p:sp>
        <p:nvSpPr>
          <p:cNvPr id="6" name="TextBox 5">
            <a:extLst>
              <a:ext uri="{FF2B5EF4-FFF2-40B4-BE49-F238E27FC236}">
                <a16:creationId xmlns:a16="http://schemas.microsoft.com/office/drawing/2014/main" id="{DB8906CB-4B4E-8049-9C79-29734BD7D9A4}"/>
              </a:ext>
            </a:extLst>
          </p:cNvPr>
          <p:cNvSpPr txBox="1"/>
          <p:nvPr/>
        </p:nvSpPr>
        <p:spPr>
          <a:xfrm>
            <a:off x="8721915" y="4787927"/>
            <a:ext cx="243493" cy="173124"/>
          </a:xfrm>
          <a:prstGeom prst="rect">
            <a:avLst/>
          </a:prstGeom>
          <a:noFill/>
        </p:spPr>
        <p:txBody>
          <a:bodyPr wrap="none" lIns="0" rIns="0" rtlCol="0">
            <a:noAutofit/>
          </a:bodyPr>
          <a:lstStyle/>
          <a:p>
            <a:fld id="{E923BF6E-735E-374E-9377-9F34A0EA27A7}" type="slidenum">
              <a:rPr lang="en-US" sz="600" b="0" smtClean="0">
                <a:solidFill>
                  <a:schemeClr val="bg1"/>
                </a:solidFill>
                <a:latin typeface="+mn-lt"/>
              </a:rPr>
              <a:t>‹#›</a:t>
            </a:fld>
            <a:endParaRPr lang="en-US" sz="600" b="0" dirty="0">
              <a:solidFill>
                <a:schemeClr val="bg1"/>
              </a:solidFill>
              <a:latin typeface="+mn-lt"/>
            </a:endParaRPr>
          </a:p>
        </p:txBody>
      </p:sp>
      <p:pic>
        <p:nvPicPr>
          <p:cNvPr id="7" name="Picture 6">
            <a:extLst>
              <a:ext uri="{FF2B5EF4-FFF2-40B4-BE49-F238E27FC236}">
                <a16:creationId xmlns:a16="http://schemas.microsoft.com/office/drawing/2014/main" id="{41D03DE9-3BEC-ED48-A1F3-0CF412AC2C8B}"/>
              </a:ext>
            </a:extLst>
          </p:cNvPr>
          <p:cNvPicPr>
            <a:picLocks noChangeAspect="1"/>
          </p:cNvPicPr>
          <p:nvPr/>
        </p:nvPicPr>
        <p:blipFill>
          <a:blip r:embed="rId2"/>
          <a:stretch>
            <a:fillRect/>
          </a:stretch>
        </p:blipFill>
        <p:spPr>
          <a:xfrm>
            <a:off x="7195425" y="4728754"/>
            <a:ext cx="1308495" cy="210431"/>
          </a:xfrm>
          <a:prstGeom prst="rect">
            <a:avLst/>
          </a:prstGeom>
        </p:spPr>
      </p:pic>
    </p:spTree>
    <p:extLst>
      <p:ext uri="{BB962C8B-B14F-4D97-AF65-F5344CB8AC3E}">
        <p14:creationId xmlns:p14="http://schemas.microsoft.com/office/powerpoint/2010/main" val="1444313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1_Agenda/TOC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Agenda / TOC </a:t>
            </a:r>
          </a:p>
        </p:txBody>
      </p:sp>
      <p:sp>
        <p:nvSpPr>
          <p:cNvPr id="3" name="Content Placeholder 2"/>
          <p:cNvSpPr>
            <a:spLocks noGrp="1"/>
          </p:cNvSpPr>
          <p:nvPr>
            <p:ph idx="1" hasCustomPrompt="1"/>
          </p:nvPr>
        </p:nvSpPr>
        <p:spPr/>
        <p:txBody>
          <a:bodyPr/>
          <a:lstStyle>
            <a:lvl1pPr marL="862013" indent="-862013">
              <a:tabLst/>
              <a:defRPr b="1">
                <a:solidFill>
                  <a:schemeClr val="tx2"/>
                </a:solidFill>
              </a:defRPr>
            </a:lvl1pPr>
            <a:lvl2pPr>
              <a:defRPr b="1">
                <a:solidFill>
                  <a:schemeClr val="tx2"/>
                </a:solidFill>
              </a:defRPr>
            </a:lvl2pPr>
            <a:lvl3pPr>
              <a:defRPr b="1">
                <a:solidFill>
                  <a:schemeClr val="tx2"/>
                </a:solidFill>
              </a:defRPr>
            </a:lvl3pPr>
            <a:lvl4pPr>
              <a:defRPr b="1">
                <a:solidFill>
                  <a:schemeClr val="tx2"/>
                </a:solidFill>
              </a:defRPr>
            </a:lvl4pPr>
            <a:lvl5pPr>
              <a:defRPr b="1">
                <a:solidFill>
                  <a:schemeClr val="tx2"/>
                </a:solidFill>
              </a:defRPr>
            </a:lvl5pPr>
          </a:lstStyle>
          <a:p>
            <a:pPr lvl="0"/>
            <a:r>
              <a:rPr lang="en-US" dirty="0"/>
              <a:t>Content</a:t>
            </a:r>
          </a:p>
        </p:txBody>
      </p:sp>
      <p:sp>
        <p:nvSpPr>
          <p:cNvPr id="6" name="TextBox 5">
            <a:extLst>
              <a:ext uri="{FF2B5EF4-FFF2-40B4-BE49-F238E27FC236}">
                <a16:creationId xmlns:a16="http://schemas.microsoft.com/office/drawing/2014/main" id="{DB8906CB-4B4E-8049-9C79-29734BD7D9A4}"/>
              </a:ext>
            </a:extLst>
          </p:cNvPr>
          <p:cNvSpPr txBox="1"/>
          <p:nvPr/>
        </p:nvSpPr>
        <p:spPr>
          <a:xfrm>
            <a:off x="8721915" y="4787927"/>
            <a:ext cx="243493" cy="173124"/>
          </a:xfrm>
          <a:prstGeom prst="rect">
            <a:avLst/>
          </a:prstGeom>
          <a:noFill/>
        </p:spPr>
        <p:txBody>
          <a:bodyPr wrap="none" lIns="0" rIns="0" rtlCol="0">
            <a:noAutofit/>
          </a:bodyPr>
          <a:lstStyle/>
          <a:p>
            <a:fld id="{E923BF6E-735E-374E-9377-9F34A0EA27A7}" type="slidenum">
              <a:rPr lang="en-US" sz="600" b="0" smtClean="0">
                <a:solidFill>
                  <a:schemeClr val="bg1"/>
                </a:solidFill>
                <a:latin typeface="+mn-lt"/>
              </a:rPr>
              <a:t>‹#›</a:t>
            </a:fld>
            <a:endParaRPr lang="en-US" sz="600" b="0" dirty="0">
              <a:solidFill>
                <a:schemeClr val="bg1"/>
              </a:solidFill>
              <a:latin typeface="+mn-lt"/>
            </a:endParaRPr>
          </a:p>
        </p:txBody>
      </p:sp>
      <p:pic>
        <p:nvPicPr>
          <p:cNvPr id="7" name="Picture 6">
            <a:extLst>
              <a:ext uri="{FF2B5EF4-FFF2-40B4-BE49-F238E27FC236}">
                <a16:creationId xmlns:a16="http://schemas.microsoft.com/office/drawing/2014/main" id="{41D03DE9-3BEC-ED48-A1F3-0CF412AC2C8B}"/>
              </a:ext>
            </a:extLst>
          </p:cNvPr>
          <p:cNvPicPr>
            <a:picLocks noChangeAspect="1"/>
          </p:cNvPicPr>
          <p:nvPr/>
        </p:nvPicPr>
        <p:blipFill>
          <a:blip r:embed="rId2"/>
          <a:stretch>
            <a:fillRect/>
          </a:stretch>
        </p:blipFill>
        <p:spPr>
          <a:xfrm>
            <a:off x="7195425" y="4728754"/>
            <a:ext cx="1308495" cy="210431"/>
          </a:xfrm>
          <a:prstGeom prst="rect">
            <a:avLst/>
          </a:prstGeom>
        </p:spPr>
      </p:pic>
    </p:spTree>
    <p:extLst>
      <p:ext uri="{BB962C8B-B14F-4D97-AF65-F5344CB8AC3E}">
        <p14:creationId xmlns:p14="http://schemas.microsoft.com/office/powerpoint/2010/main" val="3563747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190" y="1783081"/>
            <a:ext cx="7772400" cy="788670"/>
          </a:xfrm>
        </p:spPr>
        <p:txBody>
          <a:bodyPr anchor="t"/>
          <a:lstStyle>
            <a:lvl1pPr algn="l">
              <a:lnSpc>
                <a:spcPct val="80000"/>
              </a:lnSpc>
              <a:defRPr sz="4500" b="0" cap="all">
                <a:latin typeface="Impact" panose="020B0806030902050204" pitchFamily="34" charset="0"/>
              </a:defRPr>
            </a:lvl1pPr>
          </a:lstStyle>
          <a:p>
            <a:r>
              <a:rPr lang="en-US" dirty="0"/>
              <a:t>Section divider</a:t>
            </a:r>
          </a:p>
        </p:txBody>
      </p:sp>
      <p:sp>
        <p:nvSpPr>
          <p:cNvPr id="3" name="Text Placeholder 2"/>
          <p:cNvSpPr>
            <a:spLocks noGrp="1"/>
          </p:cNvSpPr>
          <p:nvPr>
            <p:ph type="body" idx="1" hasCustomPrompt="1"/>
          </p:nvPr>
        </p:nvSpPr>
        <p:spPr>
          <a:xfrm>
            <a:off x="377190" y="2571753"/>
            <a:ext cx="7772400" cy="1125140"/>
          </a:xfrm>
        </p:spPr>
        <p:txBody>
          <a:bodyPr anchor="t"/>
          <a:lstStyle>
            <a:lvl1pPr marL="0" indent="0">
              <a:spcBef>
                <a:spcPts val="0"/>
              </a:spcBef>
              <a:buNone/>
              <a:defRPr sz="2100" b="1">
                <a:solidFill>
                  <a:schemeClr val="tx2"/>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304832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Blue">
    <p:bg>
      <p:bgPr>
        <a:solidFill>
          <a:srgbClr val="00629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190" y="1783081"/>
            <a:ext cx="7772400" cy="788670"/>
          </a:xfrm>
        </p:spPr>
        <p:txBody>
          <a:bodyPr anchor="t"/>
          <a:lstStyle>
            <a:lvl1pPr algn="l">
              <a:lnSpc>
                <a:spcPct val="80000"/>
              </a:lnSpc>
              <a:defRPr sz="4500" b="0" cap="all">
                <a:solidFill>
                  <a:srgbClr val="F6F6F6"/>
                </a:solidFill>
                <a:latin typeface="Impact" panose="020B0806030902050204" pitchFamily="34" charset="0"/>
              </a:defRPr>
            </a:lvl1pPr>
          </a:lstStyle>
          <a:p>
            <a:r>
              <a:rPr lang="en-US" dirty="0"/>
              <a:t>Section divider</a:t>
            </a:r>
          </a:p>
        </p:txBody>
      </p:sp>
      <p:sp>
        <p:nvSpPr>
          <p:cNvPr id="3" name="Text Placeholder 2"/>
          <p:cNvSpPr>
            <a:spLocks noGrp="1"/>
          </p:cNvSpPr>
          <p:nvPr>
            <p:ph type="body" idx="1" hasCustomPrompt="1"/>
          </p:nvPr>
        </p:nvSpPr>
        <p:spPr>
          <a:xfrm>
            <a:off x="377190" y="2571753"/>
            <a:ext cx="7772400" cy="1125140"/>
          </a:xfrm>
        </p:spPr>
        <p:txBody>
          <a:bodyPr anchor="t"/>
          <a:lstStyle>
            <a:lvl1pPr marL="0" indent="0">
              <a:spcBef>
                <a:spcPts val="0"/>
              </a:spcBef>
              <a:buNone/>
              <a:defRPr sz="2100" b="1">
                <a:solidFill>
                  <a:srgbClr val="F6F6F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Subtitle</a:t>
            </a:r>
          </a:p>
        </p:txBody>
      </p:sp>
      <p:sp>
        <p:nvSpPr>
          <p:cNvPr id="6" name="TextBox 5">
            <a:extLst>
              <a:ext uri="{FF2B5EF4-FFF2-40B4-BE49-F238E27FC236}">
                <a16:creationId xmlns:a16="http://schemas.microsoft.com/office/drawing/2014/main" id="{1E45F61D-6BC5-9746-AD01-D98AF26116AF}"/>
              </a:ext>
            </a:extLst>
          </p:cNvPr>
          <p:cNvSpPr txBox="1"/>
          <p:nvPr/>
        </p:nvSpPr>
        <p:spPr>
          <a:xfrm>
            <a:off x="8721915" y="4787927"/>
            <a:ext cx="243493" cy="173124"/>
          </a:xfrm>
          <a:prstGeom prst="rect">
            <a:avLst/>
          </a:prstGeom>
          <a:noFill/>
        </p:spPr>
        <p:txBody>
          <a:bodyPr wrap="none" lIns="0" rIns="0" rtlCol="0">
            <a:noAutofit/>
          </a:bodyPr>
          <a:lstStyle/>
          <a:p>
            <a:fld id="{E923BF6E-735E-374E-9377-9F34A0EA27A7}" type="slidenum">
              <a:rPr lang="en-US" sz="600" b="0" smtClean="0">
                <a:solidFill>
                  <a:schemeClr val="bg1"/>
                </a:solidFill>
                <a:latin typeface="+mn-lt"/>
              </a:rPr>
              <a:t>‹#›</a:t>
            </a:fld>
            <a:endParaRPr lang="en-US" sz="600" b="0" dirty="0">
              <a:solidFill>
                <a:schemeClr val="bg1"/>
              </a:solidFill>
              <a:latin typeface="+mn-lt"/>
            </a:endParaRPr>
          </a:p>
        </p:txBody>
      </p:sp>
      <p:pic>
        <p:nvPicPr>
          <p:cNvPr id="7" name="Picture 6">
            <a:extLst>
              <a:ext uri="{FF2B5EF4-FFF2-40B4-BE49-F238E27FC236}">
                <a16:creationId xmlns:a16="http://schemas.microsoft.com/office/drawing/2014/main" id="{228DBDEE-F715-4541-9FE7-F56DD35F134C}"/>
              </a:ext>
            </a:extLst>
          </p:cNvPr>
          <p:cNvPicPr>
            <a:picLocks noChangeAspect="1"/>
          </p:cNvPicPr>
          <p:nvPr/>
        </p:nvPicPr>
        <p:blipFill>
          <a:blip r:embed="rId2"/>
          <a:stretch>
            <a:fillRect/>
          </a:stretch>
        </p:blipFill>
        <p:spPr>
          <a:xfrm>
            <a:off x="7195425" y="4728754"/>
            <a:ext cx="1308495" cy="210431"/>
          </a:xfrm>
          <a:prstGeom prst="rect">
            <a:avLst/>
          </a:prstGeom>
        </p:spPr>
      </p:pic>
    </p:spTree>
    <p:extLst>
      <p:ext uri="{BB962C8B-B14F-4D97-AF65-F5344CB8AC3E}">
        <p14:creationId xmlns:p14="http://schemas.microsoft.com/office/powerpoint/2010/main" val="578190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190" y="1783081"/>
            <a:ext cx="7772400" cy="788670"/>
          </a:xfrm>
        </p:spPr>
        <p:txBody>
          <a:bodyPr anchor="t"/>
          <a:lstStyle>
            <a:lvl1pPr algn="l">
              <a:lnSpc>
                <a:spcPct val="80000"/>
              </a:lnSpc>
              <a:defRPr sz="4500" b="0" cap="all">
                <a:latin typeface="Impact" panose="020B0806030902050204" pitchFamily="34" charset="0"/>
              </a:defRPr>
            </a:lvl1pPr>
          </a:lstStyle>
          <a:p>
            <a:r>
              <a:rPr lang="en-US" dirty="0"/>
              <a:t>Section divider</a:t>
            </a:r>
          </a:p>
        </p:txBody>
      </p:sp>
      <p:sp>
        <p:nvSpPr>
          <p:cNvPr id="3" name="Text Placeholder 2"/>
          <p:cNvSpPr>
            <a:spLocks noGrp="1"/>
          </p:cNvSpPr>
          <p:nvPr>
            <p:ph type="body" idx="1" hasCustomPrompt="1"/>
          </p:nvPr>
        </p:nvSpPr>
        <p:spPr>
          <a:xfrm>
            <a:off x="377190" y="2571753"/>
            <a:ext cx="7772400" cy="1125140"/>
          </a:xfrm>
        </p:spPr>
        <p:txBody>
          <a:bodyPr anchor="t"/>
          <a:lstStyle>
            <a:lvl1pPr marL="0" indent="0">
              <a:spcBef>
                <a:spcPts val="0"/>
              </a:spcBef>
              <a:buNone/>
              <a:defRPr sz="2100" b="1">
                <a:solidFill>
                  <a:schemeClr val="tx2"/>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Subtitle</a:t>
            </a:r>
          </a:p>
        </p:txBody>
      </p:sp>
      <p:sp>
        <p:nvSpPr>
          <p:cNvPr id="6" name="TextBox 5">
            <a:extLst>
              <a:ext uri="{FF2B5EF4-FFF2-40B4-BE49-F238E27FC236}">
                <a16:creationId xmlns:a16="http://schemas.microsoft.com/office/drawing/2014/main" id="{1E45F61D-6BC5-9746-AD01-D98AF26116AF}"/>
              </a:ext>
            </a:extLst>
          </p:cNvPr>
          <p:cNvSpPr txBox="1"/>
          <p:nvPr/>
        </p:nvSpPr>
        <p:spPr>
          <a:xfrm>
            <a:off x="8721915" y="4787927"/>
            <a:ext cx="243493" cy="173124"/>
          </a:xfrm>
          <a:prstGeom prst="rect">
            <a:avLst/>
          </a:prstGeom>
          <a:noFill/>
        </p:spPr>
        <p:txBody>
          <a:bodyPr wrap="none" lIns="0" rIns="0" rtlCol="0">
            <a:noAutofit/>
          </a:bodyPr>
          <a:lstStyle/>
          <a:p>
            <a:fld id="{E923BF6E-735E-374E-9377-9F34A0EA27A7}" type="slidenum">
              <a:rPr lang="en-US" sz="600" b="0" smtClean="0">
                <a:solidFill>
                  <a:schemeClr val="bg1"/>
                </a:solidFill>
                <a:latin typeface="+mn-lt"/>
              </a:rPr>
              <a:t>‹#›</a:t>
            </a:fld>
            <a:endParaRPr lang="en-US" sz="600" b="0" dirty="0">
              <a:solidFill>
                <a:schemeClr val="bg1"/>
              </a:solidFill>
              <a:latin typeface="+mn-lt"/>
            </a:endParaRPr>
          </a:p>
        </p:txBody>
      </p:sp>
      <p:pic>
        <p:nvPicPr>
          <p:cNvPr id="7" name="Picture 6">
            <a:extLst>
              <a:ext uri="{FF2B5EF4-FFF2-40B4-BE49-F238E27FC236}">
                <a16:creationId xmlns:a16="http://schemas.microsoft.com/office/drawing/2014/main" id="{228DBDEE-F715-4541-9FE7-F56DD35F134C}"/>
              </a:ext>
            </a:extLst>
          </p:cNvPr>
          <p:cNvPicPr>
            <a:picLocks noChangeAspect="1"/>
          </p:cNvPicPr>
          <p:nvPr/>
        </p:nvPicPr>
        <p:blipFill>
          <a:blip r:embed="rId2"/>
          <a:stretch>
            <a:fillRect/>
          </a:stretch>
        </p:blipFill>
        <p:spPr>
          <a:xfrm>
            <a:off x="7195425" y="4728754"/>
            <a:ext cx="1308495" cy="210431"/>
          </a:xfrm>
          <a:prstGeom prst="rect">
            <a:avLst/>
          </a:prstGeom>
        </p:spPr>
      </p:pic>
    </p:spTree>
    <p:extLst>
      <p:ext uri="{BB962C8B-B14F-4D97-AF65-F5344CB8AC3E}">
        <p14:creationId xmlns:p14="http://schemas.microsoft.com/office/powerpoint/2010/main" val="2065626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625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ack Page 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DCB62-9AFA-3E49-B4CE-FC9064A14F0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19241" y="2289875"/>
            <a:ext cx="3505518" cy="563751"/>
          </a:xfrm>
          <a:prstGeom prst="rect">
            <a:avLst/>
          </a:prstGeom>
        </p:spPr>
      </p:pic>
    </p:spTree>
    <p:extLst>
      <p:ext uri="{BB962C8B-B14F-4D97-AF65-F5344CB8AC3E}">
        <p14:creationId xmlns:p14="http://schemas.microsoft.com/office/powerpoint/2010/main" val="839923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ack Page Logo Tag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D58CB-4D5F-D94F-801B-99422283B44F}"/>
              </a:ext>
            </a:extLst>
          </p:cNvPr>
          <p:cNvPicPr>
            <a:picLocks noChangeAspect="1"/>
          </p:cNvPicPr>
          <p:nvPr/>
        </p:nvPicPr>
        <p:blipFill>
          <a:blip r:embed="rId2"/>
          <a:stretch>
            <a:fillRect/>
          </a:stretch>
        </p:blipFill>
        <p:spPr>
          <a:xfrm>
            <a:off x="2819241" y="2175115"/>
            <a:ext cx="3505518" cy="793274"/>
          </a:xfrm>
          <a:prstGeom prst="rect">
            <a:avLst/>
          </a:prstGeom>
        </p:spPr>
      </p:pic>
    </p:spTree>
    <p:extLst>
      <p:ext uri="{BB962C8B-B14F-4D97-AF65-F5344CB8AC3E}">
        <p14:creationId xmlns:p14="http://schemas.microsoft.com/office/powerpoint/2010/main" val="3339365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9C43DE-453D-3D4A-A607-60D93A2A71E2}"/>
              </a:ext>
            </a:extLst>
          </p:cNvPr>
          <p:cNvSpPr/>
          <p:nvPr/>
        </p:nvSpPr>
        <p:spPr>
          <a:xfrm>
            <a:off x="0" y="2"/>
            <a:ext cx="9144000" cy="435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2" name="Title 1"/>
          <p:cNvSpPr>
            <a:spLocks noGrp="1"/>
          </p:cNvSpPr>
          <p:nvPr>
            <p:ph type="ctrTitle" hasCustomPrompt="1"/>
          </p:nvPr>
        </p:nvSpPr>
        <p:spPr>
          <a:xfrm>
            <a:off x="377190" y="960120"/>
            <a:ext cx="7772400" cy="2057400"/>
          </a:xfrm>
        </p:spPr>
        <p:txBody>
          <a:bodyPr/>
          <a:lstStyle>
            <a:lvl1pPr>
              <a:lnSpc>
                <a:spcPct val="80000"/>
              </a:lnSpc>
              <a:defRPr sz="5400" b="0" cap="all" baseline="0">
                <a:solidFill>
                  <a:schemeClr val="accent2"/>
                </a:solidFill>
                <a:latin typeface="Impact" panose="020B0806030902050204" pitchFamily="34" charset="0"/>
              </a:defRPr>
            </a:lvl1pPr>
          </a:lstStyle>
          <a:p>
            <a:r>
              <a:rPr lang="en-US" dirty="0"/>
              <a:t>Click to</a:t>
            </a:r>
            <a:br>
              <a:rPr lang="en-US" dirty="0"/>
            </a:br>
            <a:r>
              <a:rPr lang="en-US" dirty="0"/>
              <a:t>edit</a:t>
            </a:r>
            <a:br>
              <a:rPr lang="en-US" dirty="0"/>
            </a:br>
            <a:r>
              <a:rPr lang="en-US" dirty="0"/>
              <a:t>title</a:t>
            </a:r>
          </a:p>
        </p:txBody>
      </p:sp>
      <p:sp>
        <p:nvSpPr>
          <p:cNvPr id="3" name="Subtitle 2"/>
          <p:cNvSpPr>
            <a:spLocks noGrp="1"/>
          </p:cNvSpPr>
          <p:nvPr>
            <p:ph type="subTitle" idx="1" hasCustomPrompt="1"/>
          </p:nvPr>
        </p:nvSpPr>
        <p:spPr>
          <a:xfrm>
            <a:off x="377190" y="3223260"/>
            <a:ext cx="4114800" cy="685800"/>
          </a:xfrm>
        </p:spPr>
        <p:txBody>
          <a:bodyPr/>
          <a:lstStyle>
            <a:lvl1pPr marL="0" indent="0" algn="l">
              <a:spcBef>
                <a:spcPts val="0"/>
              </a:spcBef>
              <a:buNone/>
              <a:defRPr sz="1350" b="1">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Subtitle</a:t>
            </a:r>
          </a:p>
        </p:txBody>
      </p:sp>
      <p:pic>
        <p:nvPicPr>
          <p:cNvPr id="6" name="Picture 5">
            <a:extLst>
              <a:ext uri="{FF2B5EF4-FFF2-40B4-BE49-F238E27FC236}">
                <a16:creationId xmlns:a16="http://schemas.microsoft.com/office/drawing/2014/main" id="{2D6520AA-D29F-004C-9F56-5F268A8163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40183" y="4528999"/>
            <a:ext cx="2595051" cy="417332"/>
          </a:xfrm>
          <a:prstGeom prst="rect">
            <a:avLst/>
          </a:prstGeom>
        </p:spPr>
      </p:pic>
    </p:spTree>
    <p:extLst>
      <p:ext uri="{BB962C8B-B14F-4D97-AF65-F5344CB8AC3E}">
        <p14:creationId xmlns:p14="http://schemas.microsoft.com/office/powerpoint/2010/main" val="161897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Blue">
  <p:cSld name="Title Only Blue">
    <p:bg>
      <p:bgPr>
        <a:solidFill>
          <a:schemeClr val="accent1"/>
        </a:solidFill>
        <a:effectLst/>
      </p:bgPr>
    </p:bg>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377190" y="342900"/>
            <a:ext cx="8126700" cy="685800"/>
          </a:xfrm>
          <a:prstGeom prst="rect">
            <a:avLst/>
          </a:prstGeom>
          <a:noFill/>
          <a:ln>
            <a:noFill/>
          </a:ln>
        </p:spPr>
        <p:txBody>
          <a:bodyPr spcFirstLastPara="1" wrap="square" lIns="0" tIns="34275" rIns="0" bIns="34275" anchor="t" anchorCtr="0">
            <a:noAutofit/>
          </a:bodyPr>
          <a:lstStyle>
            <a:lvl1pPr lvl="0" algn="l" rtl="0">
              <a:lnSpc>
                <a:spcPct val="100000"/>
              </a:lnSpc>
              <a:spcBef>
                <a:spcPts val="0"/>
              </a:spcBef>
              <a:spcAft>
                <a:spcPts val="0"/>
              </a:spcAft>
              <a:buClr>
                <a:srgbClr val="F6F6F6"/>
              </a:buClr>
              <a:buSzPts val="2100"/>
              <a:buFont typeface="Arial"/>
              <a:buNone/>
              <a:defRPr>
                <a:solidFill>
                  <a:srgbClr val="F6F6F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20"/>
          <p:cNvSpPr txBox="1"/>
          <p:nvPr/>
        </p:nvSpPr>
        <p:spPr>
          <a:xfrm>
            <a:off x="8721913" y="4787927"/>
            <a:ext cx="243300" cy="1731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Arial"/>
                <a:ea typeface="Arial"/>
                <a:cs typeface="Arial"/>
                <a:sym typeface="Arial"/>
              </a:rPr>
              <a:t>‹#›</a:t>
            </a:fld>
            <a:endParaRPr sz="700" b="0" i="0" u="none" strike="noStrike" cap="none" dirty="0">
              <a:solidFill>
                <a:schemeClr val="lt1"/>
              </a:solidFill>
              <a:latin typeface="Arial"/>
              <a:ea typeface="Arial"/>
              <a:cs typeface="Arial"/>
              <a:sym typeface="Arial"/>
            </a:endParaRPr>
          </a:p>
        </p:txBody>
      </p:sp>
      <p:sp>
        <p:nvSpPr>
          <p:cNvPr id="84" name="Google Shape;84;p20"/>
          <p:cNvSpPr txBox="1">
            <a:spLocks noGrp="1"/>
          </p:cNvSpPr>
          <p:nvPr>
            <p:ph type="body" idx="1"/>
          </p:nvPr>
        </p:nvSpPr>
        <p:spPr>
          <a:xfrm>
            <a:off x="377191" y="4661989"/>
            <a:ext cx="4194900" cy="252300"/>
          </a:xfrm>
          <a:prstGeom prst="rect">
            <a:avLst/>
          </a:prstGeom>
          <a:noFill/>
          <a:ln>
            <a:noFill/>
          </a:ln>
        </p:spPr>
        <p:txBody>
          <a:bodyPr spcFirstLastPara="1" wrap="square" lIns="0" tIns="34275" rIns="0" bIns="0" anchor="b" anchorCtr="0">
            <a:noAutofit/>
          </a:bodyPr>
          <a:lstStyle>
            <a:lvl1pPr marL="457200" lvl="0" indent="-228600" algn="l" rtl="0">
              <a:lnSpc>
                <a:spcPct val="100000"/>
              </a:lnSpc>
              <a:spcBef>
                <a:spcPts val="0"/>
              </a:spcBef>
              <a:spcAft>
                <a:spcPts val="0"/>
              </a:spcAft>
              <a:buClr>
                <a:schemeClr val="lt1"/>
              </a:buClr>
              <a:buSzPts val="600"/>
              <a:buNone/>
              <a:defRPr sz="600" b="0">
                <a:solidFill>
                  <a:schemeClr val="lt1"/>
                </a:solidFill>
              </a:defRPr>
            </a:lvl1pPr>
            <a:lvl2pPr marL="914400" lvl="1" indent="-228600" algn="l" rtl="0">
              <a:lnSpc>
                <a:spcPct val="100000"/>
              </a:lnSpc>
              <a:spcBef>
                <a:spcPts val="900"/>
              </a:spcBef>
              <a:spcAft>
                <a:spcPts val="0"/>
              </a:spcAft>
              <a:buClr>
                <a:schemeClr val="dk1"/>
              </a:buClr>
              <a:buSzPts val="900"/>
              <a:buNone/>
              <a:defRPr sz="900"/>
            </a:lvl2pPr>
            <a:lvl3pPr marL="1371600" lvl="2" indent="-228600" algn="l" rtl="0">
              <a:lnSpc>
                <a:spcPct val="100000"/>
              </a:lnSpc>
              <a:spcBef>
                <a:spcPts val="900"/>
              </a:spcBef>
              <a:spcAft>
                <a:spcPts val="0"/>
              </a:spcAft>
              <a:buClr>
                <a:schemeClr val="dk1"/>
              </a:buClr>
              <a:buSzPts val="800"/>
              <a:buNone/>
              <a:defRPr sz="800"/>
            </a:lvl3pPr>
            <a:lvl4pPr marL="1828800" lvl="3" indent="-228600" algn="l" rtl="0">
              <a:lnSpc>
                <a:spcPct val="100000"/>
              </a:lnSpc>
              <a:spcBef>
                <a:spcPts val="900"/>
              </a:spcBef>
              <a:spcAft>
                <a:spcPts val="0"/>
              </a:spcAft>
              <a:buClr>
                <a:schemeClr val="dk1"/>
              </a:buClr>
              <a:buSzPts val="700"/>
              <a:buNone/>
              <a:defRPr sz="700"/>
            </a:lvl4pPr>
            <a:lvl5pPr marL="2286000" lvl="4" indent="-228600" algn="l" rtl="0">
              <a:lnSpc>
                <a:spcPct val="100000"/>
              </a:lnSpc>
              <a:spcBef>
                <a:spcPts val="900"/>
              </a:spcBef>
              <a:spcAft>
                <a:spcPts val="0"/>
              </a:spcAft>
              <a:buClr>
                <a:schemeClr val="dk1"/>
              </a:buClr>
              <a:buSzPts val="700"/>
              <a:buNone/>
              <a:defRPr sz="700"/>
            </a:lvl5pPr>
            <a:lvl6pPr marL="2743200" lvl="5" indent="-228600" algn="l" rtl="0">
              <a:lnSpc>
                <a:spcPct val="100000"/>
              </a:lnSpc>
              <a:spcBef>
                <a:spcPts val="100"/>
              </a:spcBef>
              <a:spcAft>
                <a:spcPts val="0"/>
              </a:spcAft>
              <a:buClr>
                <a:schemeClr val="dk1"/>
              </a:buClr>
              <a:buSzPts val="700"/>
              <a:buNone/>
              <a:defRPr sz="700"/>
            </a:lvl6pPr>
            <a:lvl7pPr marL="3200400" lvl="6" indent="-228600" algn="l" rtl="0">
              <a:lnSpc>
                <a:spcPct val="100000"/>
              </a:lnSpc>
              <a:spcBef>
                <a:spcPts val="100"/>
              </a:spcBef>
              <a:spcAft>
                <a:spcPts val="0"/>
              </a:spcAft>
              <a:buClr>
                <a:schemeClr val="dk1"/>
              </a:buClr>
              <a:buSzPts val="700"/>
              <a:buNone/>
              <a:defRPr sz="700"/>
            </a:lvl7pPr>
            <a:lvl8pPr marL="3657600" lvl="7" indent="-228600" algn="l" rtl="0">
              <a:lnSpc>
                <a:spcPct val="100000"/>
              </a:lnSpc>
              <a:spcBef>
                <a:spcPts val="100"/>
              </a:spcBef>
              <a:spcAft>
                <a:spcPts val="0"/>
              </a:spcAft>
              <a:buClr>
                <a:schemeClr val="dk1"/>
              </a:buClr>
              <a:buSzPts val="700"/>
              <a:buNone/>
              <a:defRPr sz="700"/>
            </a:lvl8pPr>
            <a:lvl9pPr marL="4114800" lvl="8" indent="-228600" algn="l" rtl="0">
              <a:lnSpc>
                <a:spcPct val="100000"/>
              </a:lnSpc>
              <a:spcBef>
                <a:spcPts val="100"/>
              </a:spcBef>
              <a:spcAft>
                <a:spcPts val="0"/>
              </a:spcAft>
              <a:buClr>
                <a:schemeClr val="dk1"/>
              </a:buClr>
              <a:buSzPts val="700"/>
              <a:buNone/>
              <a:defRPr sz="700"/>
            </a:lvl9pPr>
          </a:lstStyle>
          <a:p>
            <a:endParaRPr/>
          </a:p>
        </p:txBody>
      </p:sp>
      <p:pic>
        <p:nvPicPr>
          <p:cNvPr id="85" name="Google Shape;85;p20"/>
          <p:cNvPicPr preferRelativeResize="0"/>
          <p:nvPr/>
        </p:nvPicPr>
        <p:blipFill rotWithShape="1">
          <a:blip r:embed="rId2">
            <a:alphaModFix/>
          </a:blip>
          <a:srcRect/>
          <a:stretch/>
        </p:blipFill>
        <p:spPr>
          <a:xfrm>
            <a:off x="7522548" y="4728754"/>
            <a:ext cx="981371" cy="2104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genda/TOC Blue">
  <p:cSld name="Agenda/TOC Blue">
    <p:bg>
      <p:bgPr>
        <a:solidFill>
          <a:schemeClr val="accent1"/>
        </a:solidFill>
        <a:effectLst/>
      </p:bgPr>
    </p:bg>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377190" y="342900"/>
            <a:ext cx="8126700" cy="685800"/>
          </a:xfrm>
          <a:prstGeom prst="rect">
            <a:avLst/>
          </a:prstGeom>
          <a:noFill/>
          <a:ln>
            <a:noFill/>
          </a:ln>
        </p:spPr>
        <p:txBody>
          <a:bodyPr spcFirstLastPara="1" wrap="square" lIns="0" tIns="34275" rIns="0" bIns="34275" anchor="t" anchorCtr="0">
            <a:noAutofit/>
          </a:bodyPr>
          <a:lstStyle>
            <a:lvl1pPr lvl="0" algn="l" rtl="0">
              <a:lnSpc>
                <a:spcPct val="100000"/>
              </a:lnSpc>
              <a:spcBef>
                <a:spcPts val="0"/>
              </a:spcBef>
              <a:spcAft>
                <a:spcPts val="0"/>
              </a:spcAft>
              <a:buClr>
                <a:srgbClr val="F6F6F6"/>
              </a:buClr>
              <a:buSzPts val="2100"/>
              <a:buFont typeface="Arial"/>
              <a:buNone/>
              <a:defRPr>
                <a:solidFill>
                  <a:srgbClr val="F6F6F6"/>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p22"/>
          <p:cNvSpPr txBox="1"/>
          <p:nvPr/>
        </p:nvSpPr>
        <p:spPr>
          <a:xfrm>
            <a:off x="8721913" y="4787927"/>
            <a:ext cx="243300" cy="1731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Arial"/>
                <a:ea typeface="Arial"/>
                <a:cs typeface="Arial"/>
                <a:sym typeface="Arial"/>
              </a:rPr>
              <a:t>‹#›</a:t>
            </a:fld>
            <a:endParaRPr sz="700" b="0" i="0" u="none" strike="noStrike" cap="none" dirty="0">
              <a:solidFill>
                <a:schemeClr val="lt1"/>
              </a:solidFill>
              <a:latin typeface="Arial"/>
              <a:ea typeface="Arial"/>
              <a:cs typeface="Arial"/>
              <a:sym typeface="Arial"/>
            </a:endParaRPr>
          </a:p>
        </p:txBody>
      </p:sp>
      <p:pic>
        <p:nvPicPr>
          <p:cNvPr id="94" name="Google Shape;94;p22"/>
          <p:cNvPicPr preferRelativeResize="0"/>
          <p:nvPr/>
        </p:nvPicPr>
        <p:blipFill rotWithShape="1">
          <a:blip r:embed="rId2">
            <a:alphaModFix/>
          </a:blip>
          <a:srcRect/>
          <a:stretch/>
        </p:blipFill>
        <p:spPr>
          <a:xfrm>
            <a:off x="7522548" y="4728754"/>
            <a:ext cx="981371" cy="210430"/>
          </a:xfrm>
          <a:prstGeom prst="rect">
            <a:avLst/>
          </a:prstGeom>
          <a:noFill/>
          <a:ln>
            <a:noFill/>
          </a:ln>
        </p:spPr>
      </p:pic>
      <p:sp>
        <p:nvSpPr>
          <p:cNvPr id="95" name="Google Shape;95;p22"/>
          <p:cNvSpPr txBox="1">
            <a:spLocks noGrp="1"/>
          </p:cNvSpPr>
          <p:nvPr>
            <p:ph type="body" idx="1"/>
          </p:nvPr>
        </p:nvSpPr>
        <p:spPr>
          <a:xfrm>
            <a:off x="377190" y="1234440"/>
            <a:ext cx="8126700" cy="32886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lt1"/>
              </a:buClr>
              <a:buSzPts val="1800"/>
              <a:buNone/>
              <a:defRPr b="1">
                <a:solidFill>
                  <a:schemeClr val="lt1"/>
                </a:solidFill>
              </a:defRPr>
            </a:lvl1pPr>
            <a:lvl2pPr marL="914400" lvl="1" indent="-336550" algn="l" rtl="0">
              <a:lnSpc>
                <a:spcPct val="100000"/>
              </a:lnSpc>
              <a:spcBef>
                <a:spcPts val="900"/>
              </a:spcBef>
              <a:spcAft>
                <a:spcPts val="0"/>
              </a:spcAft>
              <a:buClr>
                <a:schemeClr val="lt1"/>
              </a:buClr>
              <a:buSzPts val="1700"/>
              <a:buChar char="•"/>
              <a:defRPr>
                <a:solidFill>
                  <a:schemeClr val="lt1"/>
                </a:solidFill>
              </a:defRPr>
            </a:lvl2pPr>
            <a:lvl3pPr marL="1371600" lvl="2" indent="-323850" algn="l" rtl="0">
              <a:lnSpc>
                <a:spcPct val="100000"/>
              </a:lnSpc>
              <a:spcBef>
                <a:spcPts val="900"/>
              </a:spcBef>
              <a:spcAft>
                <a:spcPts val="0"/>
              </a:spcAft>
              <a:buClr>
                <a:schemeClr val="lt1"/>
              </a:buClr>
              <a:buSzPts val="1500"/>
              <a:buChar char="–"/>
              <a:defRPr>
                <a:solidFill>
                  <a:schemeClr val="lt1"/>
                </a:solidFill>
              </a:defRPr>
            </a:lvl3pPr>
            <a:lvl4pPr marL="1828800" lvl="3" indent="-317500" algn="l" rtl="0">
              <a:lnSpc>
                <a:spcPct val="100000"/>
              </a:lnSpc>
              <a:spcBef>
                <a:spcPts val="900"/>
              </a:spcBef>
              <a:spcAft>
                <a:spcPts val="0"/>
              </a:spcAft>
              <a:buClr>
                <a:schemeClr val="lt1"/>
              </a:buClr>
              <a:buSzPts val="1400"/>
              <a:buChar char="•"/>
              <a:defRPr>
                <a:solidFill>
                  <a:schemeClr val="lt1"/>
                </a:solidFill>
              </a:defRPr>
            </a:lvl4pPr>
            <a:lvl5pPr marL="2286000" lvl="4" indent="-304800" algn="l" rtl="0">
              <a:lnSpc>
                <a:spcPct val="100000"/>
              </a:lnSpc>
              <a:spcBef>
                <a:spcPts val="900"/>
              </a:spcBef>
              <a:spcAft>
                <a:spcPts val="0"/>
              </a:spcAft>
              <a:buClr>
                <a:schemeClr val="lt1"/>
              </a:buClr>
              <a:buSzPts val="1200"/>
              <a:buChar char="-"/>
              <a:defRPr>
                <a:solidFill>
                  <a:schemeClr val="lt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Agenda/TOC Teal">
  <p:cSld name="1_Agenda/TOC Teal">
    <p:bg>
      <p:bgPr>
        <a:solidFill>
          <a:schemeClr val="accent4"/>
        </a:solidFill>
        <a:effectLst/>
      </p:bgPr>
    </p:bg>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377190" y="342900"/>
            <a:ext cx="8126700" cy="685800"/>
          </a:xfrm>
          <a:prstGeom prst="rect">
            <a:avLst/>
          </a:prstGeom>
          <a:noFill/>
          <a:ln>
            <a:noFill/>
          </a:ln>
        </p:spPr>
        <p:txBody>
          <a:bodyPr spcFirstLastPara="1" wrap="square" lIns="0" tIns="34275" rIns="0" bIns="34275" anchor="t" anchorCtr="0">
            <a:noAutofit/>
          </a:bodyPr>
          <a:lstStyle>
            <a:lvl1pPr lvl="0" algn="l" rtl="0">
              <a:lnSpc>
                <a:spcPct val="100000"/>
              </a:lnSpc>
              <a:spcBef>
                <a:spcPts val="0"/>
              </a:spcBef>
              <a:spcAft>
                <a:spcPts val="0"/>
              </a:spcAft>
              <a:buClr>
                <a:schemeClr val="dk2"/>
              </a:buClr>
              <a:buSzPts val="21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3"/>
          <p:cNvSpPr txBox="1"/>
          <p:nvPr/>
        </p:nvSpPr>
        <p:spPr>
          <a:xfrm>
            <a:off x="8721913" y="4787927"/>
            <a:ext cx="243300" cy="1731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Arial"/>
                <a:ea typeface="Arial"/>
                <a:cs typeface="Arial"/>
                <a:sym typeface="Arial"/>
              </a:rPr>
              <a:t>‹#›</a:t>
            </a:fld>
            <a:endParaRPr sz="700" b="0" i="0" u="none" strike="noStrike" cap="none" dirty="0">
              <a:solidFill>
                <a:schemeClr val="lt1"/>
              </a:solidFill>
              <a:latin typeface="Arial"/>
              <a:ea typeface="Arial"/>
              <a:cs typeface="Arial"/>
              <a:sym typeface="Arial"/>
            </a:endParaRPr>
          </a:p>
        </p:txBody>
      </p:sp>
      <p:pic>
        <p:nvPicPr>
          <p:cNvPr id="99" name="Google Shape;99;p23"/>
          <p:cNvPicPr preferRelativeResize="0"/>
          <p:nvPr/>
        </p:nvPicPr>
        <p:blipFill rotWithShape="1">
          <a:blip r:embed="rId2">
            <a:alphaModFix/>
          </a:blip>
          <a:srcRect/>
          <a:stretch/>
        </p:blipFill>
        <p:spPr>
          <a:xfrm>
            <a:off x="7522548" y="4728754"/>
            <a:ext cx="981371" cy="210430"/>
          </a:xfrm>
          <a:prstGeom prst="rect">
            <a:avLst/>
          </a:prstGeom>
          <a:noFill/>
          <a:ln>
            <a:noFill/>
          </a:ln>
        </p:spPr>
      </p:pic>
      <p:sp>
        <p:nvSpPr>
          <p:cNvPr id="100" name="Google Shape;100;p23"/>
          <p:cNvSpPr txBox="1">
            <a:spLocks noGrp="1"/>
          </p:cNvSpPr>
          <p:nvPr>
            <p:ph type="body" idx="1"/>
          </p:nvPr>
        </p:nvSpPr>
        <p:spPr>
          <a:xfrm>
            <a:off x="377190" y="1234440"/>
            <a:ext cx="8126700" cy="32886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900"/>
              </a:spcBef>
              <a:spcAft>
                <a:spcPts val="0"/>
              </a:spcAft>
              <a:buClr>
                <a:schemeClr val="dk2"/>
              </a:buClr>
              <a:buSzPts val="1800"/>
              <a:buNone/>
              <a:defRPr b="1">
                <a:solidFill>
                  <a:schemeClr val="dk2"/>
                </a:solidFill>
              </a:defRPr>
            </a:lvl1pPr>
            <a:lvl2pPr marL="914400" lvl="1" indent="-336550" algn="l" rtl="0">
              <a:lnSpc>
                <a:spcPct val="100000"/>
              </a:lnSpc>
              <a:spcBef>
                <a:spcPts val="900"/>
              </a:spcBef>
              <a:spcAft>
                <a:spcPts val="0"/>
              </a:spcAft>
              <a:buClr>
                <a:schemeClr val="dk2"/>
              </a:buClr>
              <a:buSzPts val="1700"/>
              <a:buChar char="•"/>
              <a:defRPr>
                <a:solidFill>
                  <a:schemeClr val="dk2"/>
                </a:solidFill>
              </a:defRPr>
            </a:lvl2pPr>
            <a:lvl3pPr marL="1371600" lvl="2" indent="-323850" algn="l" rtl="0">
              <a:lnSpc>
                <a:spcPct val="100000"/>
              </a:lnSpc>
              <a:spcBef>
                <a:spcPts val="900"/>
              </a:spcBef>
              <a:spcAft>
                <a:spcPts val="0"/>
              </a:spcAft>
              <a:buClr>
                <a:schemeClr val="dk2"/>
              </a:buClr>
              <a:buSzPts val="1500"/>
              <a:buChar char="–"/>
              <a:defRPr>
                <a:solidFill>
                  <a:schemeClr val="dk2"/>
                </a:solidFill>
              </a:defRPr>
            </a:lvl3pPr>
            <a:lvl4pPr marL="1828800" lvl="3" indent="-317500" algn="l" rtl="0">
              <a:lnSpc>
                <a:spcPct val="100000"/>
              </a:lnSpc>
              <a:spcBef>
                <a:spcPts val="900"/>
              </a:spcBef>
              <a:spcAft>
                <a:spcPts val="0"/>
              </a:spcAft>
              <a:buClr>
                <a:schemeClr val="dk2"/>
              </a:buClr>
              <a:buSzPts val="1400"/>
              <a:buChar char="•"/>
              <a:defRPr>
                <a:solidFill>
                  <a:schemeClr val="dk2"/>
                </a:solidFill>
              </a:defRPr>
            </a:lvl4pPr>
            <a:lvl5pPr marL="2286000" lvl="4" indent="-304800" algn="l" rtl="0">
              <a:lnSpc>
                <a:spcPct val="100000"/>
              </a:lnSpc>
              <a:spcBef>
                <a:spcPts val="900"/>
              </a:spcBef>
              <a:spcAft>
                <a:spcPts val="0"/>
              </a:spcAft>
              <a:buClr>
                <a:schemeClr val="dk2"/>
              </a:buClr>
              <a:buSzPts val="1200"/>
              <a:buChar char="-"/>
              <a:defRPr>
                <a:solidFill>
                  <a:schemeClr val="dk2"/>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77190" y="1783081"/>
            <a:ext cx="7772400" cy="788700"/>
          </a:xfrm>
          <a:prstGeom prst="rect">
            <a:avLst/>
          </a:prstGeom>
          <a:noFill/>
          <a:ln>
            <a:noFill/>
          </a:ln>
        </p:spPr>
        <p:txBody>
          <a:bodyPr spcFirstLastPara="1" wrap="square" lIns="0" tIns="34275" rIns="0" bIns="34275" anchor="t" anchorCtr="0">
            <a:noAutofit/>
          </a:bodyPr>
          <a:lstStyle>
            <a:lvl1pPr lvl="0" algn="l" rtl="0">
              <a:lnSpc>
                <a:spcPct val="80000"/>
              </a:lnSpc>
              <a:spcBef>
                <a:spcPts val="0"/>
              </a:spcBef>
              <a:spcAft>
                <a:spcPts val="0"/>
              </a:spcAft>
              <a:buClr>
                <a:schemeClr val="dk2"/>
              </a:buClr>
              <a:buSzPts val="4500"/>
              <a:buFont typeface="Impact"/>
              <a:buNone/>
              <a:defRPr sz="4500" b="0" cap="none">
                <a:latin typeface="Impact"/>
                <a:ea typeface="Impact"/>
                <a:cs typeface="Impact"/>
                <a:sym typeface="Impac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24"/>
          <p:cNvSpPr txBox="1">
            <a:spLocks noGrp="1"/>
          </p:cNvSpPr>
          <p:nvPr>
            <p:ph type="body" idx="1"/>
          </p:nvPr>
        </p:nvSpPr>
        <p:spPr>
          <a:xfrm>
            <a:off x="377190" y="2571750"/>
            <a:ext cx="7772400" cy="11253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0"/>
              </a:spcBef>
              <a:spcAft>
                <a:spcPts val="0"/>
              </a:spcAft>
              <a:buClr>
                <a:schemeClr val="dk2"/>
              </a:buClr>
              <a:buSzPts val="2100"/>
              <a:buNone/>
              <a:defRPr sz="2100" b="1">
                <a:solidFill>
                  <a:schemeClr val="dk2"/>
                </a:solidFill>
              </a:defRPr>
            </a:lvl1pPr>
            <a:lvl2pPr marL="914400" lvl="1" indent="-228600" algn="l" rtl="0">
              <a:lnSpc>
                <a:spcPct val="100000"/>
              </a:lnSpc>
              <a:spcBef>
                <a:spcPts val="900"/>
              </a:spcBef>
              <a:spcAft>
                <a:spcPts val="0"/>
              </a:spcAft>
              <a:buClr>
                <a:srgbClr val="888888"/>
              </a:buClr>
              <a:buSzPts val="1400"/>
              <a:buNone/>
              <a:defRPr sz="1400">
                <a:solidFill>
                  <a:srgbClr val="888888"/>
                </a:solidFill>
              </a:defRPr>
            </a:lvl2pPr>
            <a:lvl3pPr marL="1371600" lvl="2" indent="-228600" algn="l" rtl="0">
              <a:lnSpc>
                <a:spcPct val="100000"/>
              </a:lnSpc>
              <a:spcBef>
                <a:spcPts val="900"/>
              </a:spcBef>
              <a:spcAft>
                <a:spcPts val="0"/>
              </a:spcAft>
              <a:buClr>
                <a:srgbClr val="888888"/>
              </a:buClr>
              <a:buSzPts val="1200"/>
              <a:buNone/>
              <a:defRPr sz="1200">
                <a:solidFill>
                  <a:srgbClr val="888888"/>
                </a:solidFill>
              </a:defRPr>
            </a:lvl3pPr>
            <a:lvl4pPr marL="1828800" lvl="3" indent="-228600" algn="l" rtl="0">
              <a:lnSpc>
                <a:spcPct val="100000"/>
              </a:lnSpc>
              <a:spcBef>
                <a:spcPts val="900"/>
              </a:spcBef>
              <a:spcAft>
                <a:spcPts val="0"/>
              </a:spcAft>
              <a:buClr>
                <a:srgbClr val="888888"/>
              </a:buClr>
              <a:buSzPts val="1100"/>
              <a:buNone/>
              <a:defRPr sz="1100">
                <a:solidFill>
                  <a:srgbClr val="888888"/>
                </a:solidFill>
              </a:defRPr>
            </a:lvl4pPr>
            <a:lvl5pPr marL="2286000" lvl="4" indent="-228600" algn="l" rtl="0">
              <a:lnSpc>
                <a:spcPct val="100000"/>
              </a:lnSpc>
              <a:spcBef>
                <a:spcPts val="900"/>
              </a:spcBef>
              <a:spcAft>
                <a:spcPts val="0"/>
              </a:spcAft>
              <a:buClr>
                <a:srgbClr val="888888"/>
              </a:buClr>
              <a:buSzPts val="1100"/>
              <a:buNone/>
              <a:defRPr sz="1100">
                <a:solidFill>
                  <a:srgbClr val="888888"/>
                </a:solidFill>
              </a:defRPr>
            </a:lvl5pPr>
            <a:lvl6pPr marL="2743200" lvl="5" indent="-228600" algn="l" rtl="0">
              <a:lnSpc>
                <a:spcPct val="100000"/>
              </a:lnSpc>
              <a:spcBef>
                <a:spcPts val="200"/>
              </a:spcBef>
              <a:spcAft>
                <a:spcPts val="0"/>
              </a:spcAft>
              <a:buClr>
                <a:srgbClr val="888888"/>
              </a:buClr>
              <a:buSzPts val="1100"/>
              <a:buNone/>
              <a:defRPr sz="1100">
                <a:solidFill>
                  <a:srgbClr val="888888"/>
                </a:solidFill>
              </a:defRPr>
            </a:lvl6pPr>
            <a:lvl7pPr marL="3200400" lvl="6" indent="-228600" algn="l" rtl="0">
              <a:lnSpc>
                <a:spcPct val="100000"/>
              </a:lnSpc>
              <a:spcBef>
                <a:spcPts val="200"/>
              </a:spcBef>
              <a:spcAft>
                <a:spcPts val="0"/>
              </a:spcAft>
              <a:buClr>
                <a:srgbClr val="888888"/>
              </a:buClr>
              <a:buSzPts val="1100"/>
              <a:buNone/>
              <a:defRPr sz="1100">
                <a:solidFill>
                  <a:srgbClr val="888888"/>
                </a:solidFill>
              </a:defRPr>
            </a:lvl7pPr>
            <a:lvl8pPr marL="3657600" lvl="7" indent="-228600" algn="l" rtl="0">
              <a:lnSpc>
                <a:spcPct val="100000"/>
              </a:lnSpc>
              <a:spcBef>
                <a:spcPts val="200"/>
              </a:spcBef>
              <a:spcAft>
                <a:spcPts val="0"/>
              </a:spcAft>
              <a:buClr>
                <a:srgbClr val="888888"/>
              </a:buClr>
              <a:buSzPts val="1100"/>
              <a:buNone/>
              <a:defRPr sz="1100">
                <a:solidFill>
                  <a:srgbClr val="888888"/>
                </a:solidFill>
              </a:defRPr>
            </a:lvl8pPr>
            <a:lvl9pPr marL="4114800" lvl="8" indent="-228600" algn="l" rtl="0">
              <a:lnSpc>
                <a:spcPct val="100000"/>
              </a:lnSpc>
              <a:spcBef>
                <a:spcPts val="200"/>
              </a:spcBef>
              <a:spcAft>
                <a:spcPts val="0"/>
              </a:spcAft>
              <a:buClr>
                <a:srgbClr val="888888"/>
              </a:buClr>
              <a:buSzPts val="1100"/>
              <a:buNone/>
              <a:defRPr sz="1100">
                <a:solidFill>
                  <a:srgbClr val="888888"/>
                </a:solidFill>
              </a:defRPr>
            </a:lvl9pPr>
          </a:lstStyle>
          <a:p>
            <a:endParaRPr/>
          </a:p>
        </p:txBody>
      </p:sp>
      <p:sp>
        <p:nvSpPr>
          <p:cNvPr id="104" name="Google Shape;104;p24"/>
          <p:cNvSpPr txBox="1"/>
          <p:nvPr/>
        </p:nvSpPr>
        <p:spPr>
          <a:xfrm>
            <a:off x="8721913" y="4787927"/>
            <a:ext cx="243300" cy="1731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rgbClr val="000000"/>
                </a:solidFill>
                <a:latin typeface="Arial"/>
                <a:ea typeface="Arial"/>
                <a:cs typeface="Arial"/>
                <a:sym typeface="Arial"/>
              </a:rPr>
              <a:t>‹#›</a:t>
            </a:fld>
            <a:endParaRPr sz="700" b="0" i="0" u="none" strike="noStrike" cap="none" dirty="0">
              <a:solidFill>
                <a:srgbClr val="000000"/>
              </a:solidFill>
              <a:latin typeface="Arial"/>
              <a:ea typeface="Arial"/>
              <a:cs typeface="Arial"/>
              <a:sym typeface="Arial"/>
            </a:endParaRPr>
          </a:p>
        </p:txBody>
      </p:sp>
      <p:pic>
        <p:nvPicPr>
          <p:cNvPr id="105" name="Google Shape;105;p24"/>
          <p:cNvPicPr preferRelativeResize="0"/>
          <p:nvPr/>
        </p:nvPicPr>
        <p:blipFill rotWithShape="1">
          <a:blip r:embed="rId2">
            <a:alphaModFix/>
          </a:blip>
          <a:srcRect/>
          <a:stretch/>
        </p:blipFill>
        <p:spPr>
          <a:xfrm>
            <a:off x="7522547" y="4718363"/>
            <a:ext cx="981373" cy="2104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Blue">
  <p:cSld name="Section Header Blue">
    <p:bg>
      <p:bgPr>
        <a:solidFill>
          <a:schemeClr val="accent1"/>
        </a:solidFill>
        <a:effectLst/>
      </p:bgPr>
    </p:bg>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377190" y="1783081"/>
            <a:ext cx="7772400" cy="788700"/>
          </a:xfrm>
          <a:prstGeom prst="rect">
            <a:avLst/>
          </a:prstGeom>
          <a:noFill/>
          <a:ln>
            <a:noFill/>
          </a:ln>
        </p:spPr>
        <p:txBody>
          <a:bodyPr spcFirstLastPara="1" wrap="square" lIns="0" tIns="34275" rIns="0" bIns="34275" anchor="t" anchorCtr="0">
            <a:noAutofit/>
          </a:bodyPr>
          <a:lstStyle>
            <a:lvl1pPr lvl="0" algn="l" rtl="0">
              <a:lnSpc>
                <a:spcPct val="80000"/>
              </a:lnSpc>
              <a:spcBef>
                <a:spcPts val="0"/>
              </a:spcBef>
              <a:spcAft>
                <a:spcPts val="0"/>
              </a:spcAft>
              <a:buClr>
                <a:srgbClr val="F6F6F6"/>
              </a:buClr>
              <a:buSzPts val="4500"/>
              <a:buFont typeface="Impact"/>
              <a:buNone/>
              <a:defRPr sz="4500" b="0" cap="none">
                <a:solidFill>
                  <a:srgbClr val="F6F6F6"/>
                </a:solidFill>
                <a:latin typeface="Impact"/>
                <a:ea typeface="Impact"/>
                <a:cs typeface="Impact"/>
                <a:sym typeface="Impac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5"/>
          <p:cNvSpPr txBox="1">
            <a:spLocks noGrp="1"/>
          </p:cNvSpPr>
          <p:nvPr>
            <p:ph type="body" idx="1"/>
          </p:nvPr>
        </p:nvSpPr>
        <p:spPr>
          <a:xfrm>
            <a:off x="377190" y="2571750"/>
            <a:ext cx="7772400" cy="11253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0"/>
              </a:spcBef>
              <a:spcAft>
                <a:spcPts val="0"/>
              </a:spcAft>
              <a:buClr>
                <a:srgbClr val="F6F6F6"/>
              </a:buClr>
              <a:buSzPts val="2100"/>
              <a:buNone/>
              <a:defRPr sz="2100" b="1">
                <a:solidFill>
                  <a:srgbClr val="F6F6F6"/>
                </a:solidFill>
              </a:defRPr>
            </a:lvl1pPr>
            <a:lvl2pPr marL="914400" lvl="1" indent="-228600" algn="l" rtl="0">
              <a:lnSpc>
                <a:spcPct val="100000"/>
              </a:lnSpc>
              <a:spcBef>
                <a:spcPts val="900"/>
              </a:spcBef>
              <a:spcAft>
                <a:spcPts val="0"/>
              </a:spcAft>
              <a:buClr>
                <a:srgbClr val="888888"/>
              </a:buClr>
              <a:buSzPts val="1400"/>
              <a:buNone/>
              <a:defRPr sz="1400">
                <a:solidFill>
                  <a:srgbClr val="888888"/>
                </a:solidFill>
              </a:defRPr>
            </a:lvl2pPr>
            <a:lvl3pPr marL="1371600" lvl="2" indent="-228600" algn="l" rtl="0">
              <a:lnSpc>
                <a:spcPct val="100000"/>
              </a:lnSpc>
              <a:spcBef>
                <a:spcPts val="900"/>
              </a:spcBef>
              <a:spcAft>
                <a:spcPts val="0"/>
              </a:spcAft>
              <a:buClr>
                <a:srgbClr val="888888"/>
              </a:buClr>
              <a:buSzPts val="1200"/>
              <a:buNone/>
              <a:defRPr sz="1200">
                <a:solidFill>
                  <a:srgbClr val="888888"/>
                </a:solidFill>
              </a:defRPr>
            </a:lvl3pPr>
            <a:lvl4pPr marL="1828800" lvl="3" indent="-228600" algn="l" rtl="0">
              <a:lnSpc>
                <a:spcPct val="100000"/>
              </a:lnSpc>
              <a:spcBef>
                <a:spcPts val="900"/>
              </a:spcBef>
              <a:spcAft>
                <a:spcPts val="0"/>
              </a:spcAft>
              <a:buClr>
                <a:srgbClr val="888888"/>
              </a:buClr>
              <a:buSzPts val="1100"/>
              <a:buNone/>
              <a:defRPr sz="1100">
                <a:solidFill>
                  <a:srgbClr val="888888"/>
                </a:solidFill>
              </a:defRPr>
            </a:lvl4pPr>
            <a:lvl5pPr marL="2286000" lvl="4" indent="-228600" algn="l" rtl="0">
              <a:lnSpc>
                <a:spcPct val="100000"/>
              </a:lnSpc>
              <a:spcBef>
                <a:spcPts val="900"/>
              </a:spcBef>
              <a:spcAft>
                <a:spcPts val="0"/>
              </a:spcAft>
              <a:buClr>
                <a:srgbClr val="888888"/>
              </a:buClr>
              <a:buSzPts val="1100"/>
              <a:buNone/>
              <a:defRPr sz="1100">
                <a:solidFill>
                  <a:srgbClr val="888888"/>
                </a:solidFill>
              </a:defRPr>
            </a:lvl5pPr>
            <a:lvl6pPr marL="2743200" lvl="5" indent="-228600" algn="l" rtl="0">
              <a:lnSpc>
                <a:spcPct val="100000"/>
              </a:lnSpc>
              <a:spcBef>
                <a:spcPts val="200"/>
              </a:spcBef>
              <a:spcAft>
                <a:spcPts val="0"/>
              </a:spcAft>
              <a:buClr>
                <a:srgbClr val="888888"/>
              </a:buClr>
              <a:buSzPts val="1100"/>
              <a:buNone/>
              <a:defRPr sz="1100">
                <a:solidFill>
                  <a:srgbClr val="888888"/>
                </a:solidFill>
              </a:defRPr>
            </a:lvl6pPr>
            <a:lvl7pPr marL="3200400" lvl="6" indent="-228600" algn="l" rtl="0">
              <a:lnSpc>
                <a:spcPct val="100000"/>
              </a:lnSpc>
              <a:spcBef>
                <a:spcPts val="200"/>
              </a:spcBef>
              <a:spcAft>
                <a:spcPts val="0"/>
              </a:spcAft>
              <a:buClr>
                <a:srgbClr val="888888"/>
              </a:buClr>
              <a:buSzPts val="1100"/>
              <a:buNone/>
              <a:defRPr sz="1100">
                <a:solidFill>
                  <a:srgbClr val="888888"/>
                </a:solidFill>
              </a:defRPr>
            </a:lvl7pPr>
            <a:lvl8pPr marL="3657600" lvl="7" indent="-228600" algn="l" rtl="0">
              <a:lnSpc>
                <a:spcPct val="100000"/>
              </a:lnSpc>
              <a:spcBef>
                <a:spcPts val="200"/>
              </a:spcBef>
              <a:spcAft>
                <a:spcPts val="0"/>
              </a:spcAft>
              <a:buClr>
                <a:srgbClr val="888888"/>
              </a:buClr>
              <a:buSzPts val="1100"/>
              <a:buNone/>
              <a:defRPr sz="1100">
                <a:solidFill>
                  <a:srgbClr val="888888"/>
                </a:solidFill>
              </a:defRPr>
            </a:lvl8pPr>
            <a:lvl9pPr marL="4114800" lvl="8" indent="-228600" algn="l" rtl="0">
              <a:lnSpc>
                <a:spcPct val="100000"/>
              </a:lnSpc>
              <a:spcBef>
                <a:spcPts val="200"/>
              </a:spcBef>
              <a:spcAft>
                <a:spcPts val="0"/>
              </a:spcAft>
              <a:buClr>
                <a:srgbClr val="888888"/>
              </a:buClr>
              <a:buSzPts val="1100"/>
              <a:buNone/>
              <a:defRPr sz="1100">
                <a:solidFill>
                  <a:srgbClr val="888888"/>
                </a:solidFill>
              </a:defRPr>
            </a:lvl9pPr>
          </a:lstStyle>
          <a:p>
            <a:endParaRPr/>
          </a:p>
        </p:txBody>
      </p:sp>
      <p:sp>
        <p:nvSpPr>
          <p:cNvPr id="109" name="Google Shape;109;p25"/>
          <p:cNvSpPr txBox="1"/>
          <p:nvPr/>
        </p:nvSpPr>
        <p:spPr>
          <a:xfrm>
            <a:off x="8721913" y="4787927"/>
            <a:ext cx="243300" cy="1731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Arial"/>
                <a:ea typeface="Arial"/>
                <a:cs typeface="Arial"/>
                <a:sym typeface="Arial"/>
              </a:rPr>
              <a:t>‹#›</a:t>
            </a:fld>
            <a:endParaRPr sz="700" b="0" i="0" u="none" strike="noStrike" cap="none" dirty="0">
              <a:solidFill>
                <a:schemeClr val="lt1"/>
              </a:solidFill>
              <a:latin typeface="Arial"/>
              <a:ea typeface="Arial"/>
              <a:cs typeface="Arial"/>
              <a:sym typeface="Arial"/>
            </a:endParaRPr>
          </a:p>
        </p:txBody>
      </p:sp>
      <p:pic>
        <p:nvPicPr>
          <p:cNvPr id="110" name="Google Shape;110;p25"/>
          <p:cNvPicPr preferRelativeResize="0"/>
          <p:nvPr/>
        </p:nvPicPr>
        <p:blipFill rotWithShape="1">
          <a:blip r:embed="rId2">
            <a:alphaModFix/>
          </a:blip>
          <a:srcRect/>
          <a:stretch/>
        </p:blipFill>
        <p:spPr>
          <a:xfrm>
            <a:off x="7522548" y="4728754"/>
            <a:ext cx="981371" cy="2104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Section Header Teal">
  <p:cSld name="1_Section Header Teal">
    <p:bg>
      <p:bgPr>
        <a:solidFill>
          <a:schemeClr val="accent4"/>
        </a:solidFill>
        <a:effectLst/>
      </p:bgPr>
    </p:bg>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377190" y="1783081"/>
            <a:ext cx="7772400" cy="788700"/>
          </a:xfrm>
          <a:prstGeom prst="rect">
            <a:avLst/>
          </a:prstGeom>
          <a:noFill/>
          <a:ln>
            <a:noFill/>
          </a:ln>
        </p:spPr>
        <p:txBody>
          <a:bodyPr spcFirstLastPara="1" wrap="square" lIns="0" tIns="34275" rIns="0" bIns="34275" anchor="t" anchorCtr="0">
            <a:noAutofit/>
          </a:bodyPr>
          <a:lstStyle>
            <a:lvl1pPr lvl="0" algn="l" rtl="0">
              <a:lnSpc>
                <a:spcPct val="80000"/>
              </a:lnSpc>
              <a:spcBef>
                <a:spcPts val="0"/>
              </a:spcBef>
              <a:spcAft>
                <a:spcPts val="0"/>
              </a:spcAft>
              <a:buClr>
                <a:schemeClr val="dk2"/>
              </a:buClr>
              <a:buSzPts val="4500"/>
              <a:buFont typeface="Impact"/>
              <a:buNone/>
              <a:defRPr sz="4500" b="0" cap="none">
                <a:latin typeface="Impact"/>
                <a:ea typeface="Impact"/>
                <a:cs typeface="Impact"/>
                <a:sym typeface="Impac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 name="Google Shape;113;p26"/>
          <p:cNvSpPr txBox="1">
            <a:spLocks noGrp="1"/>
          </p:cNvSpPr>
          <p:nvPr>
            <p:ph type="body" idx="1"/>
          </p:nvPr>
        </p:nvSpPr>
        <p:spPr>
          <a:xfrm>
            <a:off x="377190" y="2571750"/>
            <a:ext cx="7772400" cy="1125300"/>
          </a:xfrm>
          <a:prstGeom prst="rect">
            <a:avLst/>
          </a:prstGeom>
          <a:noFill/>
          <a:ln>
            <a:noFill/>
          </a:ln>
        </p:spPr>
        <p:txBody>
          <a:bodyPr spcFirstLastPara="1" wrap="square" lIns="0" tIns="34275" rIns="0" bIns="34275" anchor="t" anchorCtr="0">
            <a:noAutofit/>
          </a:bodyPr>
          <a:lstStyle>
            <a:lvl1pPr marL="457200" lvl="0" indent="-228600" algn="l" rtl="0">
              <a:lnSpc>
                <a:spcPct val="100000"/>
              </a:lnSpc>
              <a:spcBef>
                <a:spcPts val="0"/>
              </a:spcBef>
              <a:spcAft>
                <a:spcPts val="0"/>
              </a:spcAft>
              <a:buClr>
                <a:schemeClr val="dk2"/>
              </a:buClr>
              <a:buSzPts val="2100"/>
              <a:buNone/>
              <a:defRPr sz="2100" b="1">
                <a:solidFill>
                  <a:schemeClr val="dk2"/>
                </a:solidFill>
              </a:defRPr>
            </a:lvl1pPr>
            <a:lvl2pPr marL="914400" lvl="1" indent="-228600" algn="l" rtl="0">
              <a:lnSpc>
                <a:spcPct val="100000"/>
              </a:lnSpc>
              <a:spcBef>
                <a:spcPts val="900"/>
              </a:spcBef>
              <a:spcAft>
                <a:spcPts val="0"/>
              </a:spcAft>
              <a:buClr>
                <a:srgbClr val="888888"/>
              </a:buClr>
              <a:buSzPts val="1400"/>
              <a:buNone/>
              <a:defRPr sz="1400">
                <a:solidFill>
                  <a:srgbClr val="888888"/>
                </a:solidFill>
              </a:defRPr>
            </a:lvl2pPr>
            <a:lvl3pPr marL="1371600" lvl="2" indent="-228600" algn="l" rtl="0">
              <a:lnSpc>
                <a:spcPct val="100000"/>
              </a:lnSpc>
              <a:spcBef>
                <a:spcPts val="900"/>
              </a:spcBef>
              <a:spcAft>
                <a:spcPts val="0"/>
              </a:spcAft>
              <a:buClr>
                <a:srgbClr val="888888"/>
              </a:buClr>
              <a:buSzPts val="1200"/>
              <a:buNone/>
              <a:defRPr sz="1200">
                <a:solidFill>
                  <a:srgbClr val="888888"/>
                </a:solidFill>
              </a:defRPr>
            </a:lvl3pPr>
            <a:lvl4pPr marL="1828800" lvl="3" indent="-228600" algn="l" rtl="0">
              <a:lnSpc>
                <a:spcPct val="100000"/>
              </a:lnSpc>
              <a:spcBef>
                <a:spcPts val="900"/>
              </a:spcBef>
              <a:spcAft>
                <a:spcPts val="0"/>
              </a:spcAft>
              <a:buClr>
                <a:srgbClr val="888888"/>
              </a:buClr>
              <a:buSzPts val="1100"/>
              <a:buNone/>
              <a:defRPr sz="1100">
                <a:solidFill>
                  <a:srgbClr val="888888"/>
                </a:solidFill>
              </a:defRPr>
            </a:lvl4pPr>
            <a:lvl5pPr marL="2286000" lvl="4" indent="-228600" algn="l" rtl="0">
              <a:lnSpc>
                <a:spcPct val="100000"/>
              </a:lnSpc>
              <a:spcBef>
                <a:spcPts val="900"/>
              </a:spcBef>
              <a:spcAft>
                <a:spcPts val="0"/>
              </a:spcAft>
              <a:buClr>
                <a:srgbClr val="888888"/>
              </a:buClr>
              <a:buSzPts val="1100"/>
              <a:buNone/>
              <a:defRPr sz="1100">
                <a:solidFill>
                  <a:srgbClr val="888888"/>
                </a:solidFill>
              </a:defRPr>
            </a:lvl5pPr>
            <a:lvl6pPr marL="2743200" lvl="5" indent="-228600" algn="l" rtl="0">
              <a:lnSpc>
                <a:spcPct val="100000"/>
              </a:lnSpc>
              <a:spcBef>
                <a:spcPts val="200"/>
              </a:spcBef>
              <a:spcAft>
                <a:spcPts val="0"/>
              </a:spcAft>
              <a:buClr>
                <a:srgbClr val="888888"/>
              </a:buClr>
              <a:buSzPts val="1100"/>
              <a:buNone/>
              <a:defRPr sz="1100">
                <a:solidFill>
                  <a:srgbClr val="888888"/>
                </a:solidFill>
              </a:defRPr>
            </a:lvl6pPr>
            <a:lvl7pPr marL="3200400" lvl="6" indent="-228600" algn="l" rtl="0">
              <a:lnSpc>
                <a:spcPct val="100000"/>
              </a:lnSpc>
              <a:spcBef>
                <a:spcPts val="200"/>
              </a:spcBef>
              <a:spcAft>
                <a:spcPts val="0"/>
              </a:spcAft>
              <a:buClr>
                <a:srgbClr val="888888"/>
              </a:buClr>
              <a:buSzPts val="1100"/>
              <a:buNone/>
              <a:defRPr sz="1100">
                <a:solidFill>
                  <a:srgbClr val="888888"/>
                </a:solidFill>
              </a:defRPr>
            </a:lvl7pPr>
            <a:lvl8pPr marL="3657600" lvl="7" indent="-228600" algn="l" rtl="0">
              <a:lnSpc>
                <a:spcPct val="100000"/>
              </a:lnSpc>
              <a:spcBef>
                <a:spcPts val="200"/>
              </a:spcBef>
              <a:spcAft>
                <a:spcPts val="0"/>
              </a:spcAft>
              <a:buClr>
                <a:srgbClr val="888888"/>
              </a:buClr>
              <a:buSzPts val="1100"/>
              <a:buNone/>
              <a:defRPr sz="1100">
                <a:solidFill>
                  <a:srgbClr val="888888"/>
                </a:solidFill>
              </a:defRPr>
            </a:lvl8pPr>
            <a:lvl9pPr marL="4114800" lvl="8" indent="-228600" algn="l" rtl="0">
              <a:lnSpc>
                <a:spcPct val="100000"/>
              </a:lnSpc>
              <a:spcBef>
                <a:spcPts val="200"/>
              </a:spcBef>
              <a:spcAft>
                <a:spcPts val="0"/>
              </a:spcAft>
              <a:buClr>
                <a:srgbClr val="888888"/>
              </a:buClr>
              <a:buSzPts val="1100"/>
              <a:buNone/>
              <a:defRPr sz="1100">
                <a:solidFill>
                  <a:srgbClr val="888888"/>
                </a:solidFill>
              </a:defRPr>
            </a:lvl9pPr>
          </a:lstStyle>
          <a:p>
            <a:endParaRPr/>
          </a:p>
        </p:txBody>
      </p:sp>
      <p:sp>
        <p:nvSpPr>
          <p:cNvPr id="114" name="Google Shape;114;p26"/>
          <p:cNvSpPr txBox="1"/>
          <p:nvPr/>
        </p:nvSpPr>
        <p:spPr>
          <a:xfrm>
            <a:off x="8721913" y="4787927"/>
            <a:ext cx="243300" cy="1731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Arial"/>
                <a:ea typeface="Arial"/>
                <a:cs typeface="Arial"/>
                <a:sym typeface="Arial"/>
              </a:rPr>
              <a:t>‹#›</a:t>
            </a:fld>
            <a:endParaRPr sz="700" b="0" i="0" u="none" strike="noStrike" cap="none" dirty="0">
              <a:solidFill>
                <a:schemeClr val="lt1"/>
              </a:solidFill>
              <a:latin typeface="Arial"/>
              <a:ea typeface="Arial"/>
              <a:cs typeface="Arial"/>
              <a:sym typeface="Arial"/>
            </a:endParaRPr>
          </a:p>
        </p:txBody>
      </p:sp>
      <p:pic>
        <p:nvPicPr>
          <p:cNvPr id="115" name="Google Shape;115;p26"/>
          <p:cNvPicPr preferRelativeResize="0"/>
          <p:nvPr/>
        </p:nvPicPr>
        <p:blipFill rotWithShape="1">
          <a:blip r:embed="rId2">
            <a:alphaModFix/>
          </a:blip>
          <a:srcRect/>
          <a:stretch/>
        </p:blipFill>
        <p:spPr>
          <a:xfrm>
            <a:off x="7522548" y="4728754"/>
            <a:ext cx="981371" cy="2104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7.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77190" y="342900"/>
            <a:ext cx="8126700" cy="685800"/>
          </a:xfrm>
          <a:prstGeom prst="rect">
            <a:avLst/>
          </a:prstGeom>
          <a:noFill/>
          <a:ln>
            <a:noFill/>
          </a:ln>
        </p:spPr>
        <p:txBody>
          <a:bodyPr spcFirstLastPara="1" wrap="square" lIns="0" tIns="34275" rIns="0" bIns="34275" anchor="t" anchorCtr="0">
            <a:noAutofit/>
          </a:bodyPr>
          <a:lstStyle>
            <a:lvl1pPr marR="0" lvl="0" algn="l" rtl="0">
              <a:lnSpc>
                <a:spcPct val="100000"/>
              </a:lnSpc>
              <a:spcBef>
                <a:spcPts val="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77190" y="1234440"/>
            <a:ext cx="8126700" cy="3288600"/>
          </a:xfrm>
          <a:prstGeom prst="rect">
            <a:avLst/>
          </a:prstGeom>
          <a:noFill/>
          <a:ln>
            <a:noFill/>
          </a:ln>
        </p:spPr>
        <p:txBody>
          <a:bodyPr spcFirstLastPara="1" wrap="square" lIns="0" tIns="34275" rIns="0" bIns="34275" anchor="t" anchorCtr="0">
            <a:noAutofit/>
          </a:bodyPr>
          <a:lstStyle>
            <a:lvl1pPr marL="457200" marR="0" lvl="0" indent="-228600" algn="l" rtl="0">
              <a:lnSpc>
                <a:spcPct val="10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36550" algn="l" rtl="0">
              <a:lnSpc>
                <a:spcPct val="100000"/>
              </a:lnSpc>
              <a:spcBef>
                <a:spcPts val="9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23850"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100000"/>
              </a:lnSpc>
              <a:spcBef>
                <a:spcPts val="9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8721913" y="4787927"/>
            <a:ext cx="243300" cy="1731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dk1"/>
                </a:solidFill>
                <a:latin typeface="Arial"/>
                <a:ea typeface="Arial"/>
                <a:cs typeface="Arial"/>
                <a:sym typeface="Arial"/>
              </a:rPr>
              <a:t>‹#›</a:t>
            </a:fld>
            <a:endParaRPr sz="700" b="0" i="0" u="none" strike="noStrike" cap="none" dirty="0">
              <a:solidFill>
                <a:schemeClr val="dk1"/>
              </a:solidFill>
              <a:latin typeface="Arial"/>
              <a:ea typeface="Arial"/>
              <a:cs typeface="Arial"/>
              <a:sym typeface="Arial"/>
            </a:endParaRPr>
          </a:p>
        </p:txBody>
      </p:sp>
      <p:pic>
        <p:nvPicPr>
          <p:cNvPr id="54" name="Google Shape;54;p13"/>
          <p:cNvPicPr preferRelativeResize="0"/>
          <p:nvPr/>
        </p:nvPicPr>
        <p:blipFill rotWithShape="1">
          <a:blip r:embed="rId22">
            <a:alphaModFix/>
          </a:blip>
          <a:srcRect/>
          <a:stretch/>
        </p:blipFill>
        <p:spPr>
          <a:xfrm>
            <a:off x="7522547" y="4728754"/>
            <a:ext cx="981373" cy="2104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7" r:id="rId14"/>
    <p:sldLayoutId id="2147483678" r:id="rId15"/>
    <p:sldLayoutId id="2147483679" r:id="rId16"/>
    <p:sldLayoutId id="2147483680" r:id="rId17"/>
    <p:sldLayoutId id="2147483683" r:id="rId18"/>
    <p:sldLayoutId id="2147483715" r:id="rId19"/>
    <p:sldLayoutId id="214748371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190" y="342900"/>
            <a:ext cx="8126730" cy="685800"/>
          </a:xfrm>
          <a:prstGeom prst="rect">
            <a:avLst/>
          </a:prstGeom>
        </p:spPr>
        <p:txBody>
          <a:bodyPr vert="horz" lIns="0" tIns="45720" rIns="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77190" y="1234440"/>
            <a:ext cx="8126730" cy="3288575"/>
          </a:xfrm>
          <a:prstGeom prst="rect">
            <a:avLst/>
          </a:prstGeom>
        </p:spPr>
        <p:txBody>
          <a:bodyPr vert="horz" lIns="0" tIns="45720" rIns="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CDDDB131-3540-5C41-8DA4-2CFBBE2DEB65}"/>
              </a:ext>
            </a:extLst>
          </p:cNvPr>
          <p:cNvSpPr txBox="1"/>
          <p:nvPr/>
        </p:nvSpPr>
        <p:spPr>
          <a:xfrm>
            <a:off x="8721915" y="4787927"/>
            <a:ext cx="243493" cy="173124"/>
          </a:xfrm>
          <a:prstGeom prst="rect">
            <a:avLst/>
          </a:prstGeom>
          <a:noFill/>
        </p:spPr>
        <p:txBody>
          <a:bodyPr wrap="none" lIns="0" rIns="0" rtlCol="0">
            <a:noAutofit/>
          </a:bodyPr>
          <a:lstStyle/>
          <a:p>
            <a:fld id="{E923BF6E-735E-374E-9377-9F34A0EA27A7}" type="slidenum">
              <a:rPr lang="en-US" sz="600" b="0" smtClean="0">
                <a:solidFill>
                  <a:schemeClr val="tx1"/>
                </a:solidFill>
                <a:latin typeface="+mn-lt"/>
              </a:rPr>
              <a:t>‹#›</a:t>
            </a:fld>
            <a:endParaRPr lang="en-US" sz="600" b="0" dirty="0">
              <a:solidFill>
                <a:schemeClr val="tx1"/>
              </a:solidFill>
              <a:latin typeface="+mn-lt"/>
            </a:endParaRPr>
          </a:p>
        </p:txBody>
      </p:sp>
      <p:pic>
        <p:nvPicPr>
          <p:cNvPr id="6" name="Picture 5">
            <a:extLst>
              <a:ext uri="{FF2B5EF4-FFF2-40B4-BE49-F238E27FC236}">
                <a16:creationId xmlns:a16="http://schemas.microsoft.com/office/drawing/2014/main" id="{AA26BD02-69A5-204C-9E30-6A9DC53A2CDF}"/>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7195425" y="4728754"/>
            <a:ext cx="1308497" cy="210431"/>
          </a:xfrm>
          <a:prstGeom prst="rect">
            <a:avLst/>
          </a:prstGeom>
        </p:spPr>
      </p:pic>
    </p:spTree>
    <p:extLst>
      <p:ext uri="{BB962C8B-B14F-4D97-AF65-F5344CB8AC3E}">
        <p14:creationId xmlns:p14="http://schemas.microsoft.com/office/powerpoint/2010/main" val="16083889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xStyles>
    <p:titleStyle>
      <a:lvl1pPr algn="l" defTabSz="257175" rtl="0" eaLnBrk="1" latinLnBrk="0" hangingPunct="1">
        <a:spcBef>
          <a:spcPct val="0"/>
        </a:spcBef>
        <a:buNone/>
        <a:defRPr sz="2100" b="1" kern="1200">
          <a:solidFill>
            <a:schemeClr val="tx2"/>
          </a:solidFill>
          <a:latin typeface="+mj-lt"/>
          <a:ea typeface="+mj-ea"/>
          <a:cs typeface="+mj-cs"/>
        </a:defRPr>
      </a:lvl1pPr>
    </p:titleStyle>
    <p:bodyStyle>
      <a:lvl1pPr marL="0" indent="0" algn="l" defTabSz="257175" rtl="0" eaLnBrk="1" latinLnBrk="0" hangingPunct="1">
        <a:spcBef>
          <a:spcPts val="450"/>
        </a:spcBef>
        <a:buFont typeface="Arial"/>
        <a:buNone/>
        <a:defRPr sz="1500" kern="1200">
          <a:solidFill>
            <a:schemeClr val="tx1"/>
          </a:solidFill>
          <a:latin typeface="+mn-lt"/>
          <a:ea typeface="+mn-ea"/>
          <a:cs typeface="+mn-cs"/>
        </a:defRPr>
      </a:lvl1pPr>
      <a:lvl2pPr marL="417910" indent="-160735" algn="l" defTabSz="257175" rtl="0" eaLnBrk="1" latinLnBrk="0" hangingPunct="1">
        <a:spcBef>
          <a:spcPts val="450"/>
        </a:spcBef>
        <a:buFont typeface="Arial" panose="020B0604020202020204" pitchFamily="34" charset="0"/>
        <a:buChar char="•"/>
        <a:defRPr sz="1500" kern="1200">
          <a:solidFill>
            <a:schemeClr val="tx1"/>
          </a:solidFill>
          <a:latin typeface="+mn-lt"/>
          <a:ea typeface="+mn-ea"/>
          <a:cs typeface="+mn-cs"/>
        </a:defRPr>
      </a:lvl2pPr>
      <a:lvl3pPr marL="642938" indent="-128588" algn="l" defTabSz="257175" rtl="0" eaLnBrk="1" latinLnBrk="0" hangingPunct="1">
        <a:spcBef>
          <a:spcPts val="450"/>
        </a:spcBef>
        <a:buFont typeface=".AppleSystemUIFont"/>
        <a:buChar char="–"/>
        <a:defRPr sz="1500" kern="1200">
          <a:solidFill>
            <a:schemeClr val="tx1"/>
          </a:solidFill>
          <a:latin typeface="+mn-lt"/>
          <a:ea typeface="+mn-ea"/>
          <a:cs typeface="+mn-cs"/>
        </a:defRPr>
      </a:lvl3pPr>
      <a:lvl4pPr marL="900113" indent="-128588" algn="l" defTabSz="257175" rtl="0" eaLnBrk="1" latinLnBrk="0" hangingPunct="1">
        <a:spcBef>
          <a:spcPts val="450"/>
        </a:spcBef>
        <a:buFont typeface="Arial" panose="020B0604020202020204" pitchFamily="34" charset="0"/>
        <a:buChar char="•"/>
        <a:defRPr sz="1500" kern="1200">
          <a:solidFill>
            <a:schemeClr val="tx1"/>
          </a:solidFill>
          <a:latin typeface="+mn-lt"/>
          <a:ea typeface="+mn-ea"/>
          <a:cs typeface="+mn-cs"/>
        </a:defRPr>
      </a:lvl4pPr>
      <a:lvl5pPr marL="1157288" indent="-128588" algn="l" defTabSz="257175" rtl="0" eaLnBrk="1" latinLnBrk="0" hangingPunct="1">
        <a:spcBef>
          <a:spcPts val="450"/>
        </a:spcBef>
        <a:buFont typeface=".AppleSystemUIFont"/>
        <a:buChar char="-"/>
        <a:defRPr sz="1500"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6" Type="http://schemas.openxmlformats.org/officeDocument/2006/relationships/image" Target="../media/image16.jp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chemeClr val="accent4"/>
                </a:solidFill>
              </a:rPr>
              <a:t>Dac</a:t>
            </a:r>
            <a:endParaRPr lang="en-US" dirty="0">
              <a:solidFill>
                <a:schemeClr val="accent4"/>
              </a:solidFill>
            </a:endParaRPr>
          </a:p>
        </p:txBody>
      </p:sp>
      <p:sp>
        <p:nvSpPr>
          <p:cNvPr id="3" name="Subtitle 2"/>
          <p:cNvSpPr>
            <a:spLocks noGrp="1"/>
          </p:cNvSpPr>
          <p:nvPr>
            <p:ph type="subTitle" idx="1"/>
          </p:nvPr>
        </p:nvSpPr>
        <p:spPr/>
        <p:txBody>
          <a:bodyPr/>
          <a:lstStyle/>
          <a:p>
            <a:r>
              <a:rPr lang="en-US" dirty="0"/>
              <a:t>May 17, 2024</a:t>
            </a:r>
          </a:p>
        </p:txBody>
      </p:sp>
      <p:pic>
        <p:nvPicPr>
          <p:cNvPr id="6" name="Picture 5" descr="Logo&#10;&#10;Description automatically generated">
            <a:extLst>
              <a:ext uri="{FF2B5EF4-FFF2-40B4-BE49-F238E27FC236}">
                <a16:creationId xmlns:a16="http://schemas.microsoft.com/office/drawing/2014/main" id="{EF3F460D-BB0D-4259-805E-A1B7D0ABEEE9}"/>
              </a:ext>
            </a:extLst>
          </p:cNvPr>
          <p:cNvPicPr>
            <a:picLocks noChangeAspect="1"/>
          </p:cNvPicPr>
          <p:nvPr/>
        </p:nvPicPr>
        <p:blipFill>
          <a:blip r:embed="rId3"/>
          <a:stretch>
            <a:fillRect/>
          </a:stretch>
        </p:blipFill>
        <p:spPr>
          <a:xfrm>
            <a:off x="377190" y="4416715"/>
            <a:ext cx="844707" cy="604498"/>
          </a:xfrm>
          <a:prstGeom prst="rect">
            <a:avLst/>
          </a:prstGeom>
        </p:spPr>
      </p:pic>
    </p:spTree>
    <p:extLst>
      <p:ext uri="{BB962C8B-B14F-4D97-AF65-F5344CB8AC3E}">
        <p14:creationId xmlns:p14="http://schemas.microsoft.com/office/powerpoint/2010/main" val="410575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7096-3B43-5907-5274-40C009449A62}"/>
              </a:ext>
            </a:extLst>
          </p:cNvPr>
          <p:cNvSpPr>
            <a:spLocks noGrp="1"/>
          </p:cNvSpPr>
          <p:nvPr>
            <p:ph type="title"/>
          </p:nvPr>
        </p:nvSpPr>
        <p:spPr>
          <a:xfrm>
            <a:off x="377190" y="213110"/>
            <a:ext cx="8126730" cy="685800"/>
          </a:xfrm>
        </p:spPr>
        <p:txBody>
          <a:bodyPr/>
          <a:lstStyle/>
          <a:p>
            <a:r>
              <a:rPr lang="en-US" dirty="0"/>
              <a:t>Network Development Team Activities</a:t>
            </a:r>
          </a:p>
        </p:txBody>
      </p:sp>
      <p:sp>
        <p:nvSpPr>
          <p:cNvPr id="3" name="Content Placeholder 2">
            <a:extLst>
              <a:ext uri="{FF2B5EF4-FFF2-40B4-BE49-F238E27FC236}">
                <a16:creationId xmlns:a16="http://schemas.microsoft.com/office/drawing/2014/main" id="{0BED42A6-EB5A-D190-EC3A-E71C7CCFE4E0}"/>
              </a:ext>
            </a:extLst>
          </p:cNvPr>
          <p:cNvSpPr>
            <a:spLocks noGrp="1"/>
          </p:cNvSpPr>
          <p:nvPr>
            <p:ph idx="1"/>
          </p:nvPr>
        </p:nvSpPr>
        <p:spPr>
          <a:xfrm>
            <a:off x="316805" y="898910"/>
            <a:ext cx="8126730" cy="2988285"/>
          </a:xfrm>
        </p:spPr>
        <p:txBody>
          <a:bodyPr/>
          <a:lstStyle/>
          <a:p>
            <a:pPr marL="285750" indent="-285750" defTabSz="521494" fontAlgn="base">
              <a:spcBef>
                <a:spcPct val="30000"/>
              </a:spcBef>
              <a:spcAft>
                <a:spcPct val="0"/>
              </a:spcAft>
              <a:buClr>
                <a:srgbClr val="0A1B5F"/>
              </a:buClr>
              <a:buFont typeface="Arial" panose="020B0604020202020204" pitchFamily="34" charset="0"/>
              <a:buChar char="•"/>
              <a:defRPr/>
            </a:pPr>
            <a:r>
              <a:rPr lang="en-AU" b="0" dirty="0">
                <a:solidFill>
                  <a:schemeClr val="tx1"/>
                </a:solidFill>
                <a:cs typeface="Calibri" pitchFamily="34" charset="0"/>
              </a:rPr>
              <a:t>Network Development is actively recruiting providers for the Virginia </a:t>
            </a:r>
            <a:r>
              <a:rPr lang="en-AU" i="1" dirty="0">
                <a:solidFill>
                  <a:schemeClr val="tx1"/>
                </a:solidFill>
                <a:cs typeface="Calibri" pitchFamily="34" charset="0"/>
              </a:rPr>
              <a:t>Smiles For Children </a:t>
            </a:r>
            <a:r>
              <a:rPr lang="en-AU" b="0" dirty="0">
                <a:solidFill>
                  <a:schemeClr val="tx1"/>
                </a:solidFill>
                <a:cs typeface="Calibri" pitchFamily="34" charset="0"/>
              </a:rPr>
              <a:t>Program</a:t>
            </a:r>
          </a:p>
          <a:p>
            <a:pPr marL="0" indent="0" defTabSz="521494" fontAlgn="base">
              <a:spcBef>
                <a:spcPct val="30000"/>
              </a:spcBef>
              <a:spcAft>
                <a:spcPct val="0"/>
              </a:spcAft>
              <a:buClr>
                <a:srgbClr val="0A1B5F"/>
              </a:buClr>
              <a:defRPr/>
            </a:pPr>
            <a:endParaRPr lang="en-AU" b="0" dirty="0">
              <a:solidFill>
                <a:schemeClr val="tx1"/>
              </a:solidFill>
              <a:cs typeface="Calibri" pitchFamily="34" charset="0"/>
            </a:endParaRPr>
          </a:p>
          <a:p>
            <a:pPr marL="423855" lvl="4" defTabSz="521494" fontAlgn="base">
              <a:spcBef>
                <a:spcPct val="30000"/>
              </a:spcBef>
              <a:spcAft>
                <a:spcPct val="0"/>
              </a:spcAft>
              <a:buClr>
                <a:srgbClr val="0A1B5F"/>
              </a:buClr>
              <a:defRPr/>
            </a:pPr>
            <a:r>
              <a:rPr lang="en-US" b="0" dirty="0">
                <a:solidFill>
                  <a:schemeClr val="tx1"/>
                </a:solidFill>
                <a:cs typeface="Calibri" pitchFamily="34" charset="0"/>
              </a:rPr>
              <a:t>Feedback continues to show the majority of providers declining participation with the program due to low fees, offices at capacity, and offices under-staffed</a:t>
            </a:r>
          </a:p>
          <a:p>
            <a:pPr marL="423855" lvl="4" defTabSz="521494" fontAlgn="base">
              <a:spcBef>
                <a:spcPct val="30000"/>
              </a:spcBef>
              <a:spcAft>
                <a:spcPct val="0"/>
              </a:spcAft>
              <a:buClr>
                <a:srgbClr val="0A1B5F"/>
              </a:buClr>
              <a:defRPr/>
            </a:pPr>
            <a:r>
              <a:rPr lang="en-US" b="0" dirty="0">
                <a:solidFill>
                  <a:schemeClr val="tx1"/>
                </a:solidFill>
                <a:cs typeface="Calibri" pitchFamily="34" charset="0"/>
              </a:rPr>
              <a:t>Providers were interested in only joining Medicare Advantage due to higher fees than Medicaid</a:t>
            </a:r>
          </a:p>
          <a:p>
            <a:pPr marL="295267" lvl="4" indent="0" defTabSz="521494" fontAlgn="base">
              <a:spcBef>
                <a:spcPct val="30000"/>
              </a:spcBef>
              <a:spcAft>
                <a:spcPct val="0"/>
              </a:spcAft>
              <a:buClr>
                <a:srgbClr val="0A1B5F"/>
              </a:buClr>
              <a:buNone/>
              <a:defRPr/>
            </a:pPr>
            <a:r>
              <a:rPr lang="en-AU" b="0" dirty="0">
                <a:solidFill>
                  <a:schemeClr val="tx1"/>
                </a:solidFill>
                <a:cs typeface="Calibri" pitchFamily="34" charset="0"/>
              </a:rPr>
              <a:t>                                                                                                                                                                                                                                                          </a:t>
            </a:r>
          </a:p>
          <a:p>
            <a:pPr marL="285750" indent="-285750" defTabSz="521494" fontAlgn="base">
              <a:spcBef>
                <a:spcPct val="30000"/>
              </a:spcBef>
              <a:spcAft>
                <a:spcPct val="0"/>
              </a:spcAft>
              <a:buClr>
                <a:srgbClr val="0A1B5F"/>
              </a:buClr>
              <a:buFont typeface="Arial" panose="020B0604020202020204" pitchFamily="34" charset="0"/>
              <a:buChar char="•"/>
              <a:defRPr/>
            </a:pPr>
            <a:r>
              <a:rPr lang="en-AU" b="0" dirty="0">
                <a:solidFill>
                  <a:schemeClr val="tx1"/>
                </a:solidFill>
                <a:cs typeface="Calibri" pitchFamily="34" charset="0"/>
              </a:rPr>
              <a:t>Network Development is also outreaching to bordering contiguous counties and out of state providers with most of the feedback due to same reasons </a:t>
            </a:r>
          </a:p>
          <a:p>
            <a:endParaRPr lang="en-US" dirty="0"/>
          </a:p>
        </p:txBody>
      </p:sp>
      <p:pic>
        <p:nvPicPr>
          <p:cNvPr id="4" name="Picture 3">
            <a:extLst>
              <a:ext uri="{FF2B5EF4-FFF2-40B4-BE49-F238E27FC236}">
                <a16:creationId xmlns:a16="http://schemas.microsoft.com/office/drawing/2014/main" id="{2F96A0F0-09FB-E3F2-50E9-4DB223F06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21" y="4335879"/>
            <a:ext cx="840828" cy="59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47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17F7-0E32-F28B-25E0-76BBB5F46E30}"/>
              </a:ext>
            </a:extLst>
          </p:cNvPr>
          <p:cNvSpPr>
            <a:spLocks noGrp="1"/>
          </p:cNvSpPr>
          <p:nvPr>
            <p:ph type="title"/>
          </p:nvPr>
        </p:nvSpPr>
        <p:spPr/>
        <p:txBody>
          <a:bodyPr/>
          <a:lstStyle/>
          <a:p>
            <a:r>
              <a:rPr lang="en-US" dirty="0"/>
              <a:t>Provider Engagement Activities – Dental Champions Committee</a:t>
            </a:r>
          </a:p>
        </p:txBody>
      </p:sp>
      <p:pic>
        <p:nvPicPr>
          <p:cNvPr id="4" name="Picture 3">
            <a:extLst>
              <a:ext uri="{FF2B5EF4-FFF2-40B4-BE49-F238E27FC236}">
                <a16:creationId xmlns:a16="http://schemas.microsoft.com/office/drawing/2014/main" id="{CF0AC305-EE6B-10B6-21E3-7B0A0B9B9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21" y="4335879"/>
            <a:ext cx="840828" cy="59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9EDBA37-975F-CAB7-6B67-DF40CE0AE67A}"/>
              </a:ext>
            </a:extLst>
          </p:cNvPr>
          <p:cNvSpPr txBox="1"/>
          <p:nvPr/>
        </p:nvSpPr>
        <p:spPr>
          <a:xfrm>
            <a:off x="305858" y="974130"/>
            <a:ext cx="8460952" cy="3000821"/>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sz="1500" dirty="0">
                <a:latin typeface="+mn-lt"/>
              </a:rPr>
              <a:t>One of the most impactful ways to attract new providers to our network, especially in rural areas, is through recommendations from providers who are actively participating. </a:t>
            </a:r>
          </a:p>
          <a:p>
            <a:pPr>
              <a:lnSpc>
                <a:spcPct val="90000"/>
              </a:lnSpc>
            </a:pPr>
            <a:endParaRPr lang="en-US" sz="1500" dirty="0">
              <a:latin typeface="+mn-lt"/>
            </a:endParaRPr>
          </a:p>
          <a:p>
            <a:pPr marL="1085850" lvl="1" indent="-342900">
              <a:lnSpc>
                <a:spcPct val="90000"/>
              </a:lnSpc>
              <a:buFont typeface="Wingdings" panose="05000000000000000000" pitchFamily="2" charset="2"/>
              <a:buChar char="§"/>
            </a:pPr>
            <a:r>
              <a:rPr lang="en-US" sz="1500" dirty="0">
                <a:latin typeface="+mn-lt"/>
              </a:rPr>
              <a:t>A peer’s recommendation to a non-participating provider that they join the </a:t>
            </a:r>
            <a:r>
              <a:rPr lang="en-US" sz="1500" b="1" i="1" dirty="0">
                <a:latin typeface="+mn-lt"/>
              </a:rPr>
              <a:t>Smiles for Children </a:t>
            </a:r>
            <a:r>
              <a:rPr lang="en-US" sz="1500" dirty="0">
                <a:latin typeface="+mn-lt"/>
              </a:rPr>
              <a:t>network gives credibility to our recruitment outreach.</a:t>
            </a:r>
          </a:p>
          <a:p>
            <a:pPr marL="1085850" lvl="1" indent="-342900">
              <a:lnSpc>
                <a:spcPct val="90000"/>
              </a:lnSpc>
              <a:buFont typeface="Wingdings" panose="05000000000000000000" pitchFamily="2" charset="2"/>
              <a:buChar char="§"/>
            </a:pPr>
            <a:endParaRPr lang="en-US" sz="1500" dirty="0">
              <a:latin typeface="+mn-lt"/>
            </a:endParaRPr>
          </a:p>
          <a:p>
            <a:pPr marL="1085850" lvl="1" indent="-342900">
              <a:lnSpc>
                <a:spcPct val="90000"/>
              </a:lnSpc>
              <a:buFont typeface="Wingdings" panose="05000000000000000000" pitchFamily="2" charset="2"/>
              <a:buChar char="§"/>
            </a:pPr>
            <a:r>
              <a:rPr lang="en-US" sz="1500" dirty="0">
                <a:latin typeface="+mn-lt"/>
              </a:rPr>
              <a:t>It also sends a message of community engagement and commitment to the </a:t>
            </a:r>
            <a:r>
              <a:rPr lang="en-US" sz="1500" b="1" i="1" dirty="0">
                <a:latin typeface="+mn-lt"/>
              </a:rPr>
              <a:t>Smiles for Children </a:t>
            </a:r>
            <a:r>
              <a:rPr lang="en-US" sz="1500" dirty="0">
                <a:latin typeface="+mn-lt"/>
              </a:rPr>
              <a:t>program.</a:t>
            </a:r>
          </a:p>
          <a:p>
            <a:pPr marL="1085850" lvl="1" indent="-342900">
              <a:lnSpc>
                <a:spcPct val="90000"/>
              </a:lnSpc>
            </a:pPr>
            <a:endParaRPr lang="en-US" sz="1500" dirty="0">
              <a:latin typeface="+mn-lt"/>
            </a:endParaRPr>
          </a:p>
          <a:p>
            <a:pPr marL="1085850" lvl="1" indent="-342900">
              <a:lnSpc>
                <a:spcPct val="90000"/>
              </a:lnSpc>
            </a:pPr>
            <a:endParaRPr lang="en-US" sz="1500" dirty="0">
              <a:latin typeface="+mn-lt"/>
            </a:endParaRPr>
          </a:p>
          <a:p>
            <a:pPr marL="285750" indent="-285750">
              <a:lnSpc>
                <a:spcPct val="90000"/>
              </a:lnSpc>
              <a:buFont typeface="Arial" panose="020B0604020202020204" pitchFamily="34" charset="0"/>
              <a:buChar char="•"/>
            </a:pPr>
            <a:r>
              <a:rPr lang="en-US" sz="1500" dirty="0">
                <a:latin typeface="+mn-lt"/>
              </a:rPr>
              <a:t>The Virginia Provider Engagement team identified potential partners to help spread the word on the value of servicing Medicaid members in their communities through engagement with this committee. We are looking for this committee to assist us as we develop innovative solutions to aid in recruitment and maximize existing provider participation. </a:t>
            </a:r>
          </a:p>
        </p:txBody>
      </p:sp>
    </p:spTree>
    <p:extLst>
      <p:ext uri="{BB962C8B-B14F-4D97-AF65-F5344CB8AC3E}">
        <p14:creationId xmlns:p14="http://schemas.microsoft.com/office/powerpoint/2010/main" val="419232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B06C-2D05-27E2-156B-F6D445BBB193}"/>
              </a:ext>
            </a:extLst>
          </p:cNvPr>
          <p:cNvSpPr>
            <a:spLocks noGrp="1"/>
          </p:cNvSpPr>
          <p:nvPr>
            <p:ph type="title"/>
          </p:nvPr>
        </p:nvSpPr>
        <p:spPr/>
        <p:txBody>
          <a:bodyPr/>
          <a:lstStyle/>
          <a:p>
            <a:r>
              <a:rPr lang="en-US" dirty="0"/>
              <a:t>Provider Engagement Activities</a:t>
            </a:r>
          </a:p>
        </p:txBody>
      </p:sp>
      <p:pic>
        <p:nvPicPr>
          <p:cNvPr id="5" name="Picture 4">
            <a:extLst>
              <a:ext uri="{FF2B5EF4-FFF2-40B4-BE49-F238E27FC236}">
                <a16:creationId xmlns:a16="http://schemas.microsoft.com/office/drawing/2014/main" id="{09DDCE72-2D73-495D-AADC-144394347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21" y="4335879"/>
            <a:ext cx="840828" cy="59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a:extLst>
              <a:ext uri="{FF2B5EF4-FFF2-40B4-BE49-F238E27FC236}">
                <a16:creationId xmlns:a16="http://schemas.microsoft.com/office/drawing/2014/main" id="{E3479834-274E-EFD0-783B-61A47F06A7CA}"/>
              </a:ext>
            </a:extLst>
          </p:cNvPr>
          <p:cNvSpPr txBox="1">
            <a:spLocks/>
          </p:cNvSpPr>
          <p:nvPr/>
        </p:nvSpPr>
        <p:spPr>
          <a:xfrm>
            <a:off x="377190" y="948990"/>
            <a:ext cx="7211291" cy="3851610"/>
          </a:xfrm>
          <a:prstGeom prst="rect">
            <a:avLst/>
          </a:prstGeom>
        </p:spPr>
        <p:txBody>
          <a:bodyPr/>
          <a:lstStyle>
            <a:lvl1pPr marL="0" indent="0" algn="l" defTabSz="257175" rtl="0" eaLnBrk="1" latinLnBrk="0" hangingPunct="1">
              <a:spcBef>
                <a:spcPts val="450"/>
              </a:spcBef>
              <a:buFont typeface="Arial"/>
              <a:buNone/>
              <a:defRPr sz="1500" kern="1200">
                <a:solidFill>
                  <a:schemeClr val="tx1"/>
                </a:solidFill>
                <a:latin typeface="+mn-lt"/>
                <a:ea typeface="+mn-ea"/>
                <a:cs typeface="+mn-cs"/>
              </a:defRPr>
            </a:lvl1pPr>
            <a:lvl2pPr marL="417910" indent="-160735" algn="l" defTabSz="257175" rtl="0" eaLnBrk="1" latinLnBrk="0" hangingPunct="1">
              <a:spcBef>
                <a:spcPts val="450"/>
              </a:spcBef>
              <a:buFont typeface="Arial" panose="020B0604020202020204" pitchFamily="34" charset="0"/>
              <a:buChar char="•"/>
              <a:defRPr sz="1500" kern="1200">
                <a:solidFill>
                  <a:schemeClr val="tx1"/>
                </a:solidFill>
                <a:latin typeface="+mn-lt"/>
                <a:ea typeface="+mn-ea"/>
                <a:cs typeface="+mn-cs"/>
              </a:defRPr>
            </a:lvl2pPr>
            <a:lvl3pPr marL="642938" indent="-128588" algn="l" defTabSz="257175" rtl="0" eaLnBrk="1" latinLnBrk="0" hangingPunct="1">
              <a:spcBef>
                <a:spcPts val="450"/>
              </a:spcBef>
              <a:buFont typeface=".AppleSystemUIFont"/>
              <a:buChar char="–"/>
              <a:defRPr sz="1500" kern="1200">
                <a:solidFill>
                  <a:schemeClr val="tx1"/>
                </a:solidFill>
                <a:latin typeface="+mn-lt"/>
                <a:ea typeface="+mn-ea"/>
                <a:cs typeface="+mn-cs"/>
              </a:defRPr>
            </a:lvl3pPr>
            <a:lvl4pPr marL="900113" indent="-128588" algn="l" defTabSz="257175" rtl="0" eaLnBrk="1" latinLnBrk="0" hangingPunct="1">
              <a:spcBef>
                <a:spcPts val="450"/>
              </a:spcBef>
              <a:buFont typeface="Arial" panose="020B0604020202020204" pitchFamily="34" charset="0"/>
              <a:buChar char="•"/>
              <a:defRPr sz="1500" kern="1200">
                <a:solidFill>
                  <a:schemeClr val="tx1"/>
                </a:solidFill>
                <a:latin typeface="+mn-lt"/>
                <a:ea typeface="+mn-ea"/>
                <a:cs typeface="+mn-cs"/>
              </a:defRPr>
            </a:lvl4pPr>
            <a:lvl5pPr marL="1157288" indent="-128588" algn="l" defTabSz="257175" rtl="0" eaLnBrk="1" latinLnBrk="0" hangingPunct="1">
              <a:spcBef>
                <a:spcPts val="450"/>
              </a:spcBef>
              <a:buFont typeface=".AppleSystemUIFont"/>
              <a:buChar char="-"/>
              <a:defRPr sz="1500"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pPr marL="342900" indent="-342900">
              <a:buClrTx/>
              <a:buFont typeface="+mj-lt"/>
              <a:buAutoNum type="arabicPeriod"/>
            </a:pPr>
            <a:r>
              <a:rPr lang="en-US" dirty="0"/>
              <a:t>VCU Clinic Day Vendor Fair </a:t>
            </a:r>
          </a:p>
          <a:p>
            <a:pPr marL="342900" indent="-342900">
              <a:buClrTx/>
              <a:buFont typeface="+mj-lt"/>
              <a:buAutoNum type="arabicPeriod"/>
            </a:pPr>
            <a:endParaRPr lang="en-US" dirty="0"/>
          </a:p>
          <a:p>
            <a:pPr marL="342900" indent="-342900">
              <a:buClrTx/>
              <a:buFont typeface="+mj-lt"/>
              <a:buAutoNum type="arabicPeriod"/>
            </a:pPr>
            <a:r>
              <a:rPr lang="en-US" dirty="0"/>
              <a:t>Old Dominion Dental Society 111</a:t>
            </a:r>
            <a:r>
              <a:rPr lang="en-US" baseline="30000" dirty="0"/>
              <a:t>th</a:t>
            </a:r>
            <a:r>
              <a:rPr lang="en-US" dirty="0"/>
              <a:t> annual conference</a:t>
            </a:r>
          </a:p>
          <a:p>
            <a:pPr marL="257175" lvl="1" indent="0">
              <a:buClrTx/>
              <a:buNone/>
            </a:pPr>
            <a:endParaRPr lang="en-US" dirty="0"/>
          </a:p>
          <a:p>
            <a:pPr marL="342900" indent="-342900">
              <a:buClrTx/>
              <a:buFont typeface="+mj-lt"/>
              <a:buAutoNum type="arabicPeriod"/>
            </a:pPr>
            <a:r>
              <a:rPr lang="en-US" dirty="0"/>
              <a:t>Dental Champions Committee Inaugural Meeting</a:t>
            </a:r>
          </a:p>
          <a:p>
            <a:pPr marL="515938" lvl="1" indent="-174625">
              <a:buClrTx/>
            </a:pPr>
            <a:endParaRPr lang="en-US" dirty="0"/>
          </a:p>
          <a:p>
            <a:pPr marL="266303" indent="-342900">
              <a:buClrTx/>
              <a:buFont typeface="+mj-lt"/>
              <a:buAutoNum type="arabicPeriod"/>
            </a:pPr>
            <a:r>
              <a:rPr lang="en-US" dirty="0"/>
              <a:t>Adult Network Validation Project</a:t>
            </a:r>
          </a:p>
          <a:p>
            <a:pPr lvl="1"/>
            <a:r>
              <a:rPr lang="en-US" dirty="0"/>
              <a:t>Reviewing all providers currently in the adult network for directory accuracy</a:t>
            </a:r>
          </a:p>
          <a:p>
            <a:pPr lvl="1"/>
            <a:r>
              <a:rPr lang="en-US" dirty="0"/>
              <a:t>Removing Peds and Ortho providers from directory immediately</a:t>
            </a:r>
          </a:p>
          <a:p>
            <a:pPr lvl="1"/>
            <a:r>
              <a:rPr lang="en-US" dirty="0"/>
              <a:t>Will be on-going on a monthly basis moving forward</a:t>
            </a:r>
          </a:p>
          <a:p>
            <a:pPr>
              <a:buClrTx/>
              <a:buFont typeface="Arial" panose="020B0604020202020204" pitchFamily="34" charset="0"/>
              <a:buChar char="•"/>
            </a:pPr>
            <a:endParaRPr lang="en-US" dirty="0"/>
          </a:p>
          <a:p>
            <a:pPr>
              <a:buClrTx/>
              <a:buFont typeface="Arial" panose="020B0604020202020204" pitchFamily="34" charset="0"/>
              <a:buChar char="•"/>
            </a:pPr>
            <a:endParaRPr lang="en-US" dirty="0"/>
          </a:p>
          <a:p>
            <a:pPr>
              <a:buClrTx/>
            </a:pPr>
            <a:r>
              <a:rPr lang="en-US" dirty="0"/>
              <a:t> </a:t>
            </a:r>
          </a:p>
        </p:txBody>
      </p:sp>
      <p:pic>
        <p:nvPicPr>
          <p:cNvPr id="3" name="Picture 2">
            <a:extLst>
              <a:ext uri="{FF2B5EF4-FFF2-40B4-BE49-F238E27FC236}">
                <a16:creationId xmlns:a16="http://schemas.microsoft.com/office/drawing/2014/main" id="{71B24F8A-FC9C-039F-7951-15B6952A00FC}"/>
              </a:ext>
            </a:extLst>
          </p:cNvPr>
          <p:cNvPicPr>
            <a:picLocks noChangeAspect="1"/>
          </p:cNvPicPr>
          <p:nvPr/>
        </p:nvPicPr>
        <p:blipFill>
          <a:blip r:embed="rId3"/>
          <a:stretch>
            <a:fillRect/>
          </a:stretch>
        </p:blipFill>
        <p:spPr>
          <a:xfrm>
            <a:off x="5049715" y="470670"/>
            <a:ext cx="3717095" cy="956640"/>
          </a:xfrm>
          <a:prstGeom prst="rect">
            <a:avLst/>
          </a:prstGeom>
        </p:spPr>
      </p:pic>
      <p:pic>
        <p:nvPicPr>
          <p:cNvPr id="4" name="Picture 3">
            <a:extLst>
              <a:ext uri="{FF2B5EF4-FFF2-40B4-BE49-F238E27FC236}">
                <a16:creationId xmlns:a16="http://schemas.microsoft.com/office/drawing/2014/main" id="{EF2D6CED-AE39-124F-8359-807F427CADC0}"/>
              </a:ext>
            </a:extLst>
          </p:cNvPr>
          <p:cNvPicPr>
            <a:picLocks noChangeAspect="1"/>
          </p:cNvPicPr>
          <p:nvPr/>
        </p:nvPicPr>
        <p:blipFill>
          <a:blip r:embed="rId4"/>
          <a:stretch>
            <a:fillRect/>
          </a:stretch>
        </p:blipFill>
        <p:spPr>
          <a:xfrm>
            <a:off x="6550615" y="1843508"/>
            <a:ext cx="969348" cy="987638"/>
          </a:xfrm>
          <a:prstGeom prst="rect">
            <a:avLst/>
          </a:prstGeom>
        </p:spPr>
      </p:pic>
      <p:pic>
        <p:nvPicPr>
          <p:cNvPr id="7" name="Picture 6">
            <a:extLst>
              <a:ext uri="{FF2B5EF4-FFF2-40B4-BE49-F238E27FC236}">
                <a16:creationId xmlns:a16="http://schemas.microsoft.com/office/drawing/2014/main" id="{685856E8-FCD4-CAB7-6EBC-51B1040867A0}"/>
              </a:ext>
            </a:extLst>
          </p:cNvPr>
          <p:cNvPicPr>
            <a:picLocks noChangeAspect="1"/>
          </p:cNvPicPr>
          <p:nvPr/>
        </p:nvPicPr>
        <p:blipFill>
          <a:blip r:embed="rId5"/>
          <a:stretch>
            <a:fillRect/>
          </a:stretch>
        </p:blipFill>
        <p:spPr>
          <a:xfrm>
            <a:off x="7588481" y="2874795"/>
            <a:ext cx="1579001" cy="1542422"/>
          </a:xfrm>
          <a:prstGeom prst="rect">
            <a:avLst/>
          </a:prstGeom>
        </p:spPr>
      </p:pic>
    </p:spTree>
    <p:extLst>
      <p:ext uri="{BB962C8B-B14F-4D97-AF65-F5344CB8AC3E}">
        <p14:creationId xmlns:p14="http://schemas.microsoft.com/office/powerpoint/2010/main" val="209394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EB42-4D32-42E0-855C-221774FEAE34}"/>
              </a:ext>
            </a:extLst>
          </p:cNvPr>
          <p:cNvSpPr>
            <a:spLocks noGrp="1"/>
          </p:cNvSpPr>
          <p:nvPr>
            <p:ph type="ctrTitle"/>
          </p:nvPr>
        </p:nvSpPr>
        <p:spPr/>
        <p:txBody>
          <a:bodyPr/>
          <a:lstStyle/>
          <a:p>
            <a:r>
              <a:rPr lang="en-US" dirty="0">
                <a:solidFill>
                  <a:srgbClr val="002060"/>
                </a:solidFill>
              </a:rPr>
              <a:t>Member Case Management</a:t>
            </a:r>
          </a:p>
        </p:txBody>
      </p:sp>
      <p:pic>
        <p:nvPicPr>
          <p:cNvPr id="4" name="Picture 3" descr="Logo&#10;&#10;Description automatically generated">
            <a:extLst>
              <a:ext uri="{FF2B5EF4-FFF2-40B4-BE49-F238E27FC236}">
                <a16:creationId xmlns:a16="http://schemas.microsoft.com/office/drawing/2014/main" id="{A4398B4D-AA70-4A79-8AA1-F96274BB8724}"/>
              </a:ext>
            </a:extLst>
          </p:cNvPr>
          <p:cNvPicPr>
            <a:picLocks noChangeAspect="1"/>
          </p:cNvPicPr>
          <p:nvPr/>
        </p:nvPicPr>
        <p:blipFill>
          <a:blip r:embed="rId2"/>
          <a:stretch>
            <a:fillRect/>
          </a:stretch>
        </p:blipFill>
        <p:spPr>
          <a:xfrm>
            <a:off x="69568" y="4426914"/>
            <a:ext cx="844707" cy="604498"/>
          </a:xfrm>
          <a:prstGeom prst="rect">
            <a:avLst/>
          </a:prstGeom>
        </p:spPr>
      </p:pic>
    </p:spTree>
    <p:extLst>
      <p:ext uri="{BB962C8B-B14F-4D97-AF65-F5344CB8AC3E}">
        <p14:creationId xmlns:p14="http://schemas.microsoft.com/office/powerpoint/2010/main" val="360097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5C87-7C90-422F-9226-BB647F0EB905}"/>
              </a:ext>
            </a:extLst>
          </p:cNvPr>
          <p:cNvSpPr>
            <a:spLocks noGrp="1"/>
          </p:cNvSpPr>
          <p:nvPr>
            <p:ph type="title"/>
          </p:nvPr>
        </p:nvSpPr>
        <p:spPr/>
        <p:txBody>
          <a:bodyPr/>
          <a:lstStyle/>
          <a:p>
            <a:r>
              <a:rPr lang="en-US" dirty="0"/>
              <a:t>Program Mission Statement</a:t>
            </a:r>
          </a:p>
        </p:txBody>
      </p:sp>
      <p:sp>
        <p:nvSpPr>
          <p:cNvPr id="3" name="Subtitle 2">
            <a:extLst>
              <a:ext uri="{FF2B5EF4-FFF2-40B4-BE49-F238E27FC236}">
                <a16:creationId xmlns:a16="http://schemas.microsoft.com/office/drawing/2014/main" id="{DC368F90-5B34-495F-8B8A-229659DCF0D9}"/>
              </a:ext>
            </a:extLst>
          </p:cNvPr>
          <p:cNvSpPr>
            <a:spLocks noGrp="1"/>
          </p:cNvSpPr>
          <p:nvPr>
            <p:ph idx="1"/>
          </p:nvPr>
        </p:nvSpPr>
        <p:spPr>
          <a:xfrm>
            <a:off x="784513" y="1217815"/>
            <a:ext cx="6829945" cy="1907771"/>
          </a:xfrm>
        </p:spPr>
        <p:txBody>
          <a:bodyPr>
            <a:noAutofit/>
          </a:bodyPr>
          <a:lstStyle/>
          <a:p>
            <a:pPr marL="257175" lvl="1" indent="0">
              <a:buNone/>
            </a:pPr>
            <a:r>
              <a:rPr lang="en-US" sz="2000" dirty="0">
                <a:latin typeface="Calibri" panose="020F0502020204030204" pitchFamily="34" charset="0"/>
                <a:ea typeface="Calibri" panose="020F0502020204030204" pitchFamily="34" charset="0"/>
                <a:cs typeface="Times New Roman" panose="02020603050405020304" pitchFamily="18" charset="0"/>
              </a:rPr>
              <a:t>DentaQuest Case Management strives to improve the oral health of our most vulnerable members through a person-centered process that includes exceptional, compassionate, one-on-one support, education, and care planning, while engaging with the community at large to promote the value of #Preventistry and a systemic approach to oral health.</a:t>
            </a:r>
            <a:endParaRPr lang="en-US" sz="2000" dirty="0"/>
          </a:p>
        </p:txBody>
      </p:sp>
      <p:pic>
        <p:nvPicPr>
          <p:cNvPr id="4" name="Picture 3" descr="Logo&#10;&#10;Description automatically generated">
            <a:extLst>
              <a:ext uri="{FF2B5EF4-FFF2-40B4-BE49-F238E27FC236}">
                <a16:creationId xmlns:a16="http://schemas.microsoft.com/office/drawing/2014/main" id="{4AE1830C-C7F9-59CB-F23B-ECE3154A5EE4}"/>
              </a:ext>
            </a:extLst>
          </p:cNvPr>
          <p:cNvPicPr>
            <a:picLocks noChangeAspect="1"/>
          </p:cNvPicPr>
          <p:nvPr/>
        </p:nvPicPr>
        <p:blipFill>
          <a:blip r:embed="rId2"/>
          <a:stretch>
            <a:fillRect/>
          </a:stretch>
        </p:blipFill>
        <p:spPr>
          <a:xfrm>
            <a:off x="69568" y="4426914"/>
            <a:ext cx="844707" cy="604498"/>
          </a:xfrm>
          <a:prstGeom prst="rect">
            <a:avLst/>
          </a:prstGeom>
        </p:spPr>
      </p:pic>
    </p:spTree>
    <p:extLst>
      <p:ext uri="{BB962C8B-B14F-4D97-AF65-F5344CB8AC3E}">
        <p14:creationId xmlns:p14="http://schemas.microsoft.com/office/powerpoint/2010/main" val="183625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2AB-1B61-439F-B038-52E18B75D9A4}"/>
              </a:ext>
            </a:extLst>
          </p:cNvPr>
          <p:cNvSpPr>
            <a:spLocks noGrp="1"/>
          </p:cNvSpPr>
          <p:nvPr>
            <p:ph type="title"/>
          </p:nvPr>
        </p:nvSpPr>
        <p:spPr/>
        <p:txBody>
          <a:bodyPr/>
          <a:lstStyle/>
          <a:p>
            <a:r>
              <a:rPr lang="en-US" dirty="0"/>
              <a:t>Potential Impact of Dental Case Management</a:t>
            </a:r>
          </a:p>
        </p:txBody>
      </p:sp>
      <p:sp>
        <p:nvSpPr>
          <p:cNvPr id="4" name="Content Placeholder 3">
            <a:extLst>
              <a:ext uri="{FF2B5EF4-FFF2-40B4-BE49-F238E27FC236}">
                <a16:creationId xmlns:a16="http://schemas.microsoft.com/office/drawing/2014/main" id="{D6EF4BE4-41DD-4D1E-B1C7-6E43B16EDA08}"/>
              </a:ext>
            </a:extLst>
          </p:cNvPr>
          <p:cNvSpPr txBox="1">
            <a:spLocks noGrp="1"/>
          </p:cNvSpPr>
          <p:nvPr>
            <p:ph idx="1"/>
          </p:nvPr>
        </p:nvSpPr>
        <p:spPr>
          <a:xfrm>
            <a:off x="377190" y="927462"/>
            <a:ext cx="8126730" cy="3288575"/>
          </a:xfrm>
          <a:prstGeom prst="rect">
            <a:avLst/>
          </a:prstGeom>
          <a:solidFill>
            <a:schemeClr val="accent4"/>
          </a:solidFill>
        </p:spPr>
        <p:txBody>
          <a:bodyPr vert="horz" wrap="square" lIns="205740" tIns="205740" rIns="205740" bIns="205740" rtlCol="0" anchor="t">
            <a:spAutoFit/>
          </a:bodyPr>
          <a:lstStyle/>
          <a:p>
            <a:pPr marL="0" indent="0" algn="ctr" defTabSz="342900">
              <a:spcBef>
                <a:spcPts val="0"/>
              </a:spcBef>
              <a:spcAft>
                <a:spcPts val="900"/>
              </a:spcAft>
              <a:defRPr/>
            </a:pPr>
            <a:r>
              <a:rPr lang="en-US" dirty="0">
                <a:solidFill>
                  <a:srgbClr val="00205B"/>
                </a:solidFill>
                <a:latin typeface="Arial" panose="020B0604020202020204"/>
              </a:rPr>
              <a:t>Why is this important to enrollees </a:t>
            </a:r>
            <a:r>
              <a:rPr lang="en-US" b="1" dirty="0">
                <a:solidFill>
                  <a:srgbClr val="00205B"/>
                </a:solidFill>
                <a:latin typeface="Arial" panose="020B0604020202020204"/>
              </a:rPr>
              <a:t>and </a:t>
            </a:r>
            <a:r>
              <a:rPr lang="en-US" dirty="0">
                <a:solidFill>
                  <a:srgbClr val="00205B"/>
                </a:solidFill>
                <a:latin typeface="Arial" panose="020B0604020202020204"/>
              </a:rPr>
              <a:t>clients?</a:t>
            </a:r>
          </a:p>
          <a:p>
            <a:pPr marL="214313" indent="-214313">
              <a:buFont typeface="Arial" panose="020B0604020202020204" pitchFamily="34" charset="0"/>
              <a:buChar char="•"/>
              <a:defRPr/>
            </a:pPr>
            <a:r>
              <a:rPr lang="en-US" dirty="0">
                <a:solidFill>
                  <a:srgbClr val="1D428A"/>
                </a:solidFill>
                <a:latin typeface="Arial" panose="020B0604020202020204"/>
              </a:rPr>
              <a:t>Proactive engagement with at-risk members. </a:t>
            </a:r>
            <a:endParaRPr lang="en-US" b="0" dirty="0">
              <a:solidFill>
                <a:srgbClr val="1D428A"/>
              </a:solidFill>
              <a:latin typeface="Arial" panose="020B0604020202020204"/>
              <a:cs typeface="Arial"/>
            </a:endParaRPr>
          </a:p>
          <a:p>
            <a:pPr marL="214313" indent="-214313">
              <a:buFont typeface="Arial" panose="020B0604020202020204" pitchFamily="34" charset="0"/>
              <a:buChar char="•"/>
              <a:defRPr/>
            </a:pPr>
            <a:r>
              <a:rPr lang="en-US" dirty="0">
                <a:solidFill>
                  <a:srgbClr val="1D428A"/>
                </a:solidFill>
                <a:latin typeface="Arial" panose="020B0604020202020204"/>
              </a:rPr>
              <a:t>Oral health care coordination and case management that promotes overall health.</a:t>
            </a:r>
            <a:endParaRPr lang="en-US" dirty="0">
              <a:solidFill>
                <a:srgbClr val="1D428A"/>
              </a:solidFill>
              <a:latin typeface="Arial" panose="020B0604020202020204"/>
              <a:cs typeface="Arial" panose="020B0604020202020204"/>
            </a:endParaRPr>
          </a:p>
          <a:p>
            <a:pPr marL="214313" indent="-214313">
              <a:buFont typeface="Arial" panose="020B0604020202020204" pitchFamily="34" charset="0"/>
              <a:buChar char="•"/>
              <a:defRPr/>
            </a:pPr>
            <a:r>
              <a:rPr lang="en-US" dirty="0">
                <a:solidFill>
                  <a:srgbClr val="1D428A"/>
                </a:solidFill>
                <a:latin typeface="Arial" panose="020B0604020202020204"/>
              </a:rPr>
              <a:t>Increased collaboration across the care spectrum.</a:t>
            </a:r>
            <a:endParaRPr lang="en-US" b="0" dirty="0">
              <a:solidFill>
                <a:srgbClr val="1D428A"/>
              </a:solidFill>
              <a:latin typeface="Arial" panose="020B0604020202020204"/>
              <a:cs typeface="Arial"/>
            </a:endParaRPr>
          </a:p>
          <a:p>
            <a:pPr marL="214313" indent="-214313">
              <a:buFont typeface="Arial" panose="020B0604020202020204" pitchFamily="34" charset="0"/>
              <a:buChar char="•"/>
              <a:defRPr/>
            </a:pPr>
            <a:r>
              <a:rPr lang="en-US" dirty="0">
                <a:solidFill>
                  <a:srgbClr val="1D428A"/>
                </a:solidFill>
                <a:latin typeface="Arial" panose="020B0604020202020204"/>
              </a:rPr>
              <a:t>More efficient, cost-effective care; emphasis on prevention.</a:t>
            </a:r>
          </a:p>
          <a:p>
            <a:pPr marL="214313" indent="-214313">
              <a:buFont typeface="Arial" panose="020B0604020202020204" pitchFamily="34" charset="0"/>
              <a:buChar char="•"/>
              <a:defRPr/>
            </a:pPr>
            <a:r>
              <a:rPr lang="en-US" dirty="0">
                <a:solidFill>
                  <a:srgbClr val="1D428A"/>
                </a:solidFill>
              </a:rPr>
              <a:t>Leveraging Innovative solutions: Dental Case Management and </a:t>
            </a:r>
            <a:r>
              <a:rPr lang="en-US" dirty="0" err="1">
                <a:solidFill>
                  <a:srgbClr val="1D428A"/>
                </a:solidFill>
              </a:rPr>
              <a:t>Teledentistry</a:t>
            </a:r>
            <a:r>
              <a:rPr lang="en-US" dirty="0">
                <a:solidFill>
                  <a:srgbClr val="1D428A"/>
                </a:solidFill>
              </a:rPr>
              <a:t> for screening.</a:t>
            </a:r>
            <a:endParaRPr lang="en-US" dirty="0">
              <a:solidFill>
                <a:srgbClr val="1D428A"/>
              </a:solidFill>
              <a:latin typeface="Arial" panose="020B0604020202020204"/>
              <a:cs typeface="Arial"/>
            </a:endParaRPr>
          </a:p>
          <a:p>
            <a:pPr marL="214313" indent="-214313">
              <a:buFont typeface="Arial" panose="020B0604020202020204" pitchFamily="34" charset="0"/>
              <a:buChar char="•"/>
              <a:defRPr/>
            </a:pPr>
            <a:r>
              <a:rPr lang="en-US" dirty="0">
                <a:solidFill>
                  <a:srgbClr val="1D428A"/>
                </a:solidFill>
                <a:latin typeface="Arial" panose="020B0604020202020204"/>
              </a:rPr>
              <a:t>DentaQuest leads the nation in implementation of dental care coordination/case management.</a:t>
            </a:r>
            <a:endParaRPr lang="en-US" b="0" dirty="0">
              <a:solidFill>
                <a:srgbClr val="1D428A"/>
              </a:solidFill>
              <a:latin typeface="Arial" panose="020B0604020202020204"/>
              <a:cs typeface="Arial"/>
            </a:endParaRPr>
          </a:p>
          <a:p>
            <a:pPr defTabSz="342900">
              <a:defRPr/>
            </a:pPr>
            <a:endParaRPr lang="en-US" sz="1200" b="0" dirty="0">
              <a:solidFill>
                <a:srgbClr val="000000"/>
              </a:solidFill>
              <a:latin typeface="Arial" panose="020B0604020202020204"/>
              <a:cs typeface="Arial"/>
            </a:endParaRPr>
          </a:p>
        </p:txBody>
      </p:sp>
      <p:pic>
        <p:nvPicPr>
          <p:cNvPr id="5" name="Picture 4" descr="Logo&#10;&#10;Description automatically generated">
            <a:extLst>
              <a:ext uri="{FF2B5EF4-FFF2-40B4-BE49-F238E27FC236}">
                <a16:creationId xmlns:a16="http://schemas.microsoft.com/office/drawing/2014/main" id="{676EF2D2-B02A-9CB4-119F-6E4B736C7B35}"/>
              </a:ext>
            </a:extLst>
          </p:cNvPr>
          <p:cNvPicPr>
            <a:picLocks noChangeAspect="1"/>
          </p:cNvPicPr>
          <p:nvPr/>
        </p:nvPicPr>
        <p:blipFill>
          <a:blip r:embed="rId2"/>
          <a:stretch>
            <a:fillRect/>
          </a:stretch>
        </p:blipFill>
        <p:spPr>
          <a:xfrm>
            <a:off x="69568" y="4426914"/>
            <a:ext cx="844707" cy="604498"/>
          </a:xfrm>
          <a:prstGeom prst="rect">
            <a:avLst/>
          </a:prstGeom>
        </p:spPr>
      </p:pic>
    </p:spTree>
    <p:extLst>
      <p:ext uri="{BB962C8B-B14F-4D97-AF65-F5344CB8AC3E}">
        <p14:creationId xmlns:p14="http://schemas.microsoft.com/office/powerpoint/2010/main" val="1166459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EB42-4D32-42E0-855C-221774FEAE34}"/>
              </a:ext>
            </a:extLst>
          </p:cNvPr>
          <p:cNvSpPr>
            <a:spLocks noGrp="1"/>
          </p:cNvSpPr>
          <p:nvPr>
            <p:ph type="ctrTitle"/>
          </p:nvPr>
        </p:nvSpPr>
        <p:spPr/>
        <p:txBody>
          <a:bodyPr/>
          <a:lstStyle/>
          <a:p>
            <a:r>
              <a:rPr lang="en-US" dirty="0">
                <a:solidFill>
                  <a:srgbClr val="002060"/>
                </a:solidFill>
              </a:rPr>
              <a:t>Member outreach and education</a:t>
            </a:r>
          </a:p>
        </p:txBody>
      </p:sp>
      <p:pic>
        <p:nvPicPr>
          <p:cNvPr id="4" name="Picture 3" descr="Logo&#10;&#10;Description automatically generated">
            <a:extLst>
              <a:ext uri="{FF2B5EF4-FFF2-40B4-BE49-F238E27FC236}">
                <a16:creationId xmlns:a16="http://schemas.microsoft.com/office/drawing/2014/main" id="{A4398B4D-AA70-4A79-8AA1-F96274BB8724}"/>
              </a:ext>
            </a:extLst>
          </p:cNvPr>
          <p:cNvPicPr>
            <a:picLocks noChangeAspect="1"/>
          </p:cNvPicPr>
          <p:nvPr/>
        </p:nvPicPr>
        <p:blipFill>
          <a:blip r:embed="rId2"/>
          <a:stretch>
            <a:fillRect/>
          </a:stretch>
        </p:blipFill>
        <p:spPr>
          <a:xfrm>
            <a:off x="69568" y="4426914"/>
            <a:ext cx="844707" cy="604498"/>
          </a:xfrm>
          <a:prstGeom prst="rect">
            <a:avLst/>
          </a:prstGeom>
        </p:spPr>
      </p:pic>
    </p:spTree>
    <p:extLst>
      <p:ext uri="{BB962C8B-B14F-4D97-AF65-F5344CB8AC3E}">
        <p14:creationId xmlns:p14="http://schemas.microsoft.com/office/powerpoint/2010/main" val="323857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04BA-2F6A-A87F-E50F-B25791B2668B}"/>
              </a:ext>
            </a:extLst>
          </p:cNvPr>
          <p:cNvSpPr>
            <a:spLocks noGrp="1"/>
          </p:cNvSpPr>
          <p:nvPr>
            <p:ph type="title"/>
          </p:nvPr>
        </p:nvSpPr>
        <p:spPr>
          <a:xfrm>
            <a:off x="285750" y="112088"/>
            <a:ext cx="8126700" cy="685800"/>
          </a:xfrm>
        </p:spPr>
        <p:txBody>
          <a:bodyPr/>
          <a:lstStyle/>
          <a:p>
            <a:r>
              <a:rPr lang="en-US" dirty="0"/>
              <a:t>Outreach Highlights</a:t>
            </a:r>
          </a:p>
        </p:txBody>
      </p:sp>
      <p:sp>
        <p:nvSpPr>
          <p:cNvPr id="3" name="Content Placeholder 2">
            <a:extLst>
              <a:ext uri="{FF2B5EF4-FFF2-40B4-BE49-F238E27FC236}">
                <a16:creationId xmlns:a16="http://schemas.microsoft.com/office/drawing/2014/main" id="{7AA47EB1-B2EB-09F2-69E4-12F8F0E3936C}"/>
              </a:ext>
            </a:extLst>
          </p:cNvPr>
          <p:cNvSpPr>
            <a:spLocks noGrp="1"/>
          </p:cNvSpPr>
          <p:nvPr>
            <p:ph idx="1"/>
          </p:nvPr>
        </p:nvSpPr>
        <p:spPr>
          <a:xfrm>
            <a:off x="285750" y="249657"/>
            <a:ext cx="8513476" cy="4480286"/>
          </a:xfrm>
        </p:spPr>
        <p:txBody>
          <a:bodyPr/>
          <a:lstStyle/>
          <a:p>
            <a:pPr marL="0" marR="0" lvl="0" indent="0">
              <a:spcBef>
                <a:spcPts val="0"/>
              </a:spcBef>
              <a:spcAft>
                <a:spcPts val="0"/>
              </a:spcAft>
              <a:buSzPts val="1000"/>
              <a:tabLst>
                <a:tab pos="457200" algn="l"/>
              </a:tabLst>
            </a:pPr>
            <a:endParaRPr lang="en-US" sz="1400" dirty="0">
              <a:latin typeface="+mn-lt"/>
              <a:ea typeface="Calibri" panose="020F0502020204030204" pitchFamily="34" charset="0"/>
            </a:endParaRPr>
          </a:p>
          <a:p>
            <a:pPr marL="0" marR="0" lvl="0" indent="0">
              <a:spcBef>
                <a:spcPts val="0"/>
              </a:spcBef>
              <a:spcAft>
                <a:spcPts val="0"/>
              </a:spcAft>
              <a:buSzPts val="1000"/>
              <a:tabLst>
                <a:tab pos="457200" algn="l"/>
              </a:tabLst>
            </a:pPr>
            <a:endParaRPr lang="en-US" sz="1400" dirty="0">
              <a:effectLst/>
              <a:latin typeface="+mn-lt"/>
              <a:ea typeface="Calibri" panose="020F0502020204030204" pitchFamily="34" charset="0"/>
            </a:endParaRPr>
          </a:p>
          <a:p>
            <a:pPr marL="285750" marR="0" lvl="0" indent="-285750">
              <a:spcBef>
                <a:spcPts val="0"/>
              </a:spcBef>
              <a:spcAft>
                <a:spcPts val="0"/>
              </a:spcAft>
              <a:buSzPct val="129000"/>
              <a:buFont typeface="Arial" panose="020B0604020202020204" pitchFamily="34" charset="0"/>
              <a:buChar char="•"/>
              <a:tabLst>
                <a:tab pos="457200" algn="l"/>
              </a:tabLst>
            </a:pPr>
            <a:r>
              <a:rPr lang="en-US" sz="1400" dirty="0">
                <a:latin typeface="+mn-lt"/>
                <a:ea typeface="Calibri" panose="020F0502020204030204" pitchFamily="34" charset="0"/>
              </a:rPr>
              <a:t>MCO Collaboration</a:t>
            </a:r>
          </a:p>
          <a:p>
            <a:pPr marL="800100" lvl="1" indent="-342900">
              <a:spcBef>
                <a:spcPts val="0"/>
              </a:spcBef>
              <a:buSzPct val="100000"/>
              <a:buFont typeface="Wingdings" panose="05000000000000000000" pitchFamily="2" charset="2"/>
              <a:buChar char="§"/>
              <a:tabLst>
                <a:tab pos="457200" algn="l"/>
              </a:tabLst>
            </a:pPr>
            <a:r>
              <a:rPr lang="en-US" sz="1300" dirty="0">
                <a:latin typeface="+mn-lt"/>
                <a:ea typeface="Calibri" panose="020F0502020204030204" pitchFamily="34" charset="0"/>
              </a:rPr>
              <a:t>Baby showers</a:t>
            </a:r>
          </a:p>
          <a:p>
            <a:pPr marL="800100" lvl="1" indent="-342900">
              <a:spcBef>
                <a:spcPts val="0"/>
              </a:spcBef>
              <a:buSzPct val="100000"/>
              <a:buFont typeface="Wingdings" panose="05000000000000000000" pitchFamily="2" charset="2"/>
              <a:buChar char="§"/>
              <a:tabLst>
                <a:tab pos="457200" algn="l"/>
              </a:tabLst>
            </a:pPr>
            <a:r>
              <a:rPr lang="en-US" sz="1300" dirty="0">
                <a:latin typeface="+mn-lt"/>
                <a:ea typeface="Calibri" panose="020F0502020204030204" pitchFamily="34" charset="0"/>
              </a:rPr>
              <a:t>VA SFC Outreach Coordinators host monthly virtual MCO roundtable</a:t>
            </a:r>
          </a:p>
          <a:p>
            <a:pPr marL="800100" lvl="1" indent="-342900">
              <a:spcBef>
                <a:spcPts val="0"/>
              </a:spcBef>
              <a:buSzPct val="100000"/>
              <a:buFont typeface="Wingdings" panose="05000000000000000000" pitchFamily="2" charset="2"/>
              <a:buChar char="§"/>
              <a:tabLst>
                <a:tab pos="457200" algn="l"/>
              </a:tabLst>
            </a:pPr>
            <a:r>
              <a:rPr lang="en-US" sz="1300" dirty="0">
                <a:latin typeface="+mn-lt"/>
                <a:ea typeface="Calibri" panose="020F0502020204030204" pitchFamily="34" charset="0"/>
              </a:rPr>
              <a:t>Case Management Collaboration with all MCOs – establishment if direct referral to DQ Case Management</a:t>
            </a:r>
          </a:p>
          <a:p>
            <a:pPr marL="0" marR="0" lvl="0" indent="0">
              <a:spcBef>
                <a:spcPts val="0"/>
              </a:spcBef>
              <a:spcAft>
                <a:spcPts val="0"/>
              </a:spcAft>
              <a:buSzPts val="1000"/>
              <a:tabLst>
                <a:tab pos="457200" algn="l"/>
              </a:tabLst>
            </a:pPr>
            <a:endParaRPr lang="en-US" sz="1400" dirty="0">
              <a:latin typeface="+mn-l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rPr>
              <a:t>Recent Partner Conferences and Meetings</a:t>
            </a:r>
            <a:endParaRPr lang="en-US" sz="1400" dirty="0">
              <a:effectLst/>
              <a:latin typeface="+mn-lt"/>
            </a:endParaRPr>
          </a:p>
          <a:p>
            <a:pPr marL="744538" marR="0" lvl="2" indent="-287338">
              <a:spcBef>
                <a:spcPts val="0"/>
              </a:spcBef>
              <a:spcAft>
                <a:spcPts val="0"/>
              </a:spcAft>
              <a:buFont typeface="Wingdings" panose="05000000000000000000" pitchFamily="2" charset="2"/>
              <a:buChar char="§"/>
              <a:tabLst>
                <a:tab pos="688975" algn="l"/>
              </a:tabLst>
            </a:pPr>
            <a:r>
              <a:rPr lang="en-US" sz="1400" dirty="0">
                <a:effectLst/>
                <a:latin typeface="+mn-lt"/>
                <a:ea typeface="Times New Roman" panose="02020603050405020304" pitchFamily="18" charset="0"/>
              </a:rPr>
              <a:t>Virginia Nurse Practitioners Association (VNPA)</a:t>
            </a:r>
            <a:endParaRPr lang="en-US" sz="1400" dirty="0">
              <a:latin typeface="+mn-lt"/>
              <a:ea typeface="Times New Roman" panose="02020603050405020304" pitchFamily="18" charset="0"/>
            </a:endParaRPr>
          </a:p>
          <a:p>
            <a:pPr marL="744538" marR="0" lvl="2" indent="-287338">
              <a:spcBef>
                <a:spcPts val="0"/>
              </a:spcBef>
              <a:spcAft>
                <a:spcPts val="0"/>
              </a:spcAft>
              <a:buFont typeface="Wingdings" panose="05000000000000000000" pitchFamily="2" charset="2"/>
              <a:buChar char="§"/>
              <a:tabLst>
                <a:tab pos="688975" algn="l"/>
              </a:tabLst>
            </a:pPr>
            <a:r>
              <a:rPr lang="en-US" sz="1400" dirty="0">
                <a:effectLst/>
                <a:latin typeface="+mn-lt"/>
                <a:ea typeface="Times New Roman" panose="02020603050405020304" pitchFamily="18" charset="0"/>
              </a:rPr>
              <a:t>Virginia Neonatal Perinatal Collaborative (VNPC)</a:t>
            </a:r>
            <a:endParaRPr lang="en-US" sz="1400" dirty="0">
              <a:latin typeface="+mn-lt"/>
              <a:ea typeface="Times New Roman" panose="02020603050405020304" pitchFamily="18" charset="0"/>
            </a:endParaRPr>
          </a:p>
          <a:p>
            <a:pPr marL="744538" marR="0" lvl="2" indent="-287338">
              <a:spcBef>
                <a:spcPts val="0"/>
              </a:spcBef>
              <a:spcAft>
                <a:spcPts val="0"/>
              </a:spcAft>
              <a:buFont typeface="Wingdings" panose="05000000000000000000" pitchFamily="2" charset="2"/>
              <a:buChar char="§"/>
              <a:tabLst>
                <a:tab pos="688975" algn="l"/>
              </a:tabLst>
            </a:pPr>
            <a:r>
              <a:rPr lang="en-US" sz="1400" dirty="0">
                <a:effectLst/>
                <a:latin typeface="+mn-lt"/>
                <a:ea typeface="Times New Roman" panose="02020603050405020304" pitchFamily="18" charset="0"/>
              </a:rPr>
              <a:t>Virginia Head Start Association</a:t>
            </a:r>
            <a:endParaRPr lang="en-US" sz="1400" dirty="0">
              <a:latin typeface="+mn-lt"/>
              <a:ea typeface="Times New Roman" panose="02020603050405020304" pitchFamily="18" charset="0"/>
            </a:endParaRPr>
          </a:p>
          <a:p>
            <a:pPr marL="744538" marR="0" lvl="2" indent="-287338">
              <a:spcBef>
                <a:spcPts val="0"/>
              </a:spcBef>
              <a:spcAft>
                <a:spcPts val="0"/>
              </a:spcAft>
              <a:buFont typeface="Wingdings" panose="05000000000000000000" pitchFamily="2" charset="2"/>
              <a:buChar char="§"/>
              <a:tabLst>
                <a:tab pos="457200" algn="l"/>
                <a:tab pos="688975" algn="l"/>
              </a:tabLst>
            </a:pPr>
            <a:r>
              <a:rPr lang="en-US" sz="1400" dirty="0">
                <a:effectLst/>
                <a:latin typeface="+mn-lt"/>
                <a:ea typeface="Times New Roman" panose="02020603050405020304" pitchFamily="18" charset="0"/>
              </a:rPr>
              <a:t>Virginia/DC Social Worker Conference</a:t>
            </a:r>
          </a:p>
          <a:p>
            <a:pPr marL="744538" marR="0" lvl="2" indent="-287338">
              <a:spcBef>
                <a:spcPts val="0"/>
              </a:spcBef>
              <a:spcAft>
                <a:spcPts val="0"/>
              </a:spcAft>
              <a:buFont typeface="Wingdings" panose="05000000000000000000" pitchFamily="2" charset="2"/>
              <a:buChar char="§"/>
              <a:tabLst>
                <a:tab pos="688975" algn="l"/>
              </a:tabLst>
            </a:pPr>
            <a:r>
              <a:rPr lang="en-US" sz="1400" dirty="0">
                <a:effectLst/>
                <a:latin typeface="+mn-lt"/>
                <a:ea typeface="Times New Roman" panose="02020603050405020304" pitchFamily="18" charset="0"/>
              </a:rPr>
              <a:t>Virginia Department of Corrections/Reentry Council Meetings</a:t>
            </a:r>
          </a:p>
          <a:p>
            <a:pPr marL="744538" marR="0" lvl="2" indent="-287338">
              <a:spcBef>
                <a:spcPts val="0"/>
              </a:spcBef>
              <a:spcAft>
                <a:spcPts val="0"/>
              </a:spcAft>
              <a:buFont typeface="Wingdings" panose="05000000000000000000" pitchFamily="2" charset="2"/>
              <a:buChar char="§"/>
              <a:tabLst>
                <a:tab pos="688975" algn="l"/>
              </a:tabLst>
            </a:pPr>
            <a:r>
              <a:rPr lang="en-US" sz="1400" dirty="0">
                <a:latin typeface="+mn-lt"/>
                <a:ea typeface="Calibri" panose="020F0502020204030204" pitchFamily="34" charset="0"/>
              </a:rPr>
              <a:t>Virginia Association for the Education of Young Children (VAAEYC) Conference</a:t>
            </a:r>
          </a:p>
          <a:p>
            <a:pPr marL="744538" marR="0" lvl="2" indent="-287338">
              <a:spcBef>
                <a:spcPts val="0"/>
              </a:spcBef>
              <a:spcAft>
                <a:spcPts val="0"/>
              </a:spcAft>
              <a:buFont typeface="Wingdings" panose="05000000000000000000" pitchFamily="2" charset="2"/>
              <a:buChar char="§"/>
              <a:tabLst>
                <a:tab pos="688975" algn="l"/>
              </a:tabLst>
            </a:pPr>
            <a:r>
              <a:rPr lang="en-US" sz="1400" dirty="0">
                <a:effectLst/>
                <a:latin typeface="+mn-lt"/>
                <a:ea typeface="Times New Roman" panose="02020603050405020304" pitchFamily="18" charset="0"/>
              </a:rPr>
              <a:t>The Office of New Americans Immigrant Services Unit  - Grayson County</a:t>
            </a:r>
            <a:endParaRPr lang="en-US" sz="1400" dirty="0">
              <a:effectLst/>
              <a:latin typeface="+mn-lt"/>
              <a:ea typeface="Calibri" panose="020F0502020204030204" pitchFamily="34" charset="0"/>
            </a:endParaRPr>
          </a:p>
          <a:p>
            <a:pPr marL="457200" lvl="1" indent="0">
              <a:spcBef>
                <a:spcPts val="0"/>
              </a:spcBef>
              <a:buNone/>
            </a:pPr>
            <a:endParaRPr lang="en-US" sz="1400" dirty="0">
              <a:effectLst/>
              <a:latin typeface="+mn-lt"/>
              <a:ea typeface="Calibri" panose="020F0502020204030204" pitchFamily="34" charset="0"/>
            </a:endParaRPr>
          </a:p>
          <a:p>
            <a:pPr marL="285750" indent="-285750">
              <a:spcBef>
                <a:spcPts val="0"/>
              </a:spcBef>
              <a:buFont typeface="Arial" panose="020B0604020202020204" pitchFamily="34" charset="0"/>
              <a:buChar char="•"/>
            </a:pPr>
            <a:r>
              <a:rPr lang="en-US" sz="1400" dirty="0">
                <a:effectLst/>
                <a:latin typeface="+mn-lt"/>
                <a:ea typeface="Calibri" panose="020F0502020204030204" pitchFamily="34" charset="0"/>
              </a:rPr>
              <a:t>Partnership For Petersburg</a:t>
            </a:r>
          </a:p>
          <a:p>
            <a:pPr marL="742950" lvl="1" indent="-285750">
              <a:spcBef>
                <a:spcPts val="0"/>
              </a:spcBef>
              <a:buSzPct val="100000"/>
              <a:buFont typeface="Wingdings" panose="05000000000000000000" pitchFamily="2" charset="2"/>
              <a:buChar char="§"/>
            </a:pPr>
            <a:r>
              <a:rPr lang="en-US" sz="1400" dirty="0">
                <a:latin typeface="+mn-lt"/>
                <a:ea typeface="Calibri" panose="020F0502020204030204" pitchFamily="34" charset="0"/>
              </a:rPr>
              <a:t>Westview Learning Center at Petersburg Public Library</a:t>
            </a:r>
          </a:p>
          <a:p>
            <a:pPr marL="742950" lvl="1" indent="-285750">
              <a:spcBef>
                <a:spcPts val="0"/>
              </a:spcBef>
              <a:buSzPct val="100000"/>
              <a:buFont typeface="Wingdings" panose="05000000000000000000" pitchFamily="2" charset="2"/>
              <a:buChar char="§"/>
            </a:pPr>
            <a:r>
              <a:rPr lang="en-US" sz="1400" dirty="0">
                <a:effectLst/>
                <a:latin typeface="+mn-lt"/>
                <a:ea typeface="Calibri" panose="020F0502020204030204" pitchFamily="34" charset="0"/>
              </a:rPr>
              <a:t>Partnership with Sentara Mobile Health Van</a:t>
            </a:r>
          </a:p>
          <a:p>
            <a:pPr marL="742950" lvl="1" indent="-285750">
              <a:spcBef>
                <a:spcPts val="0"/>
              </a:spcBef>
              <a:buSzPct val="100000"/>
              <a:buFont typeface="Wingdings" panose="05000000000000000000" pitchFamily="2" charset="2"/>
              <a:buChar char="§"/>
            </a:pPr>
            <a:r>
              <a:rPr lang="en-US" sz="1400" dirty="0">
                <a:latin typeface="+mn-lt"/>
                <a:ea typeface="Calibri" panose="020F0502020204030204" pitchFamily="34" charset="0"/>
              </a:rPr>
              <a:t>Partnership with Aetna Loads of Love</a:t>
            </a:r>
            <a:endParaRPr lang="en-US" sz="1400" dirty="0">
              <a:effectLst/>
              <a:latin typeface="+mn-lt"/>
              <a:ea typeface="Calibri" panose="020F0502020204030204" pitchFamily="34"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Logo&#10;&#10;Description automatically generated">
            <a:extLst>
              <a:ext uri="{FF2B5EF4-FFF2-40B4-BE49-F238E27FC236}">
                <a16:creationId xmlns:a16="http://schemas.microsoft.com/office/drawing/2014/main" id="{05AE5779-5990-1311-3AF8-270C56F9E40F}"/>
              </a:ext>
            </a:extLst>
          </p:cNvPr>
          <p:cNvPicPr>
            <a:picLocks noChangeAspect="1"/>
          </p:cNvPicPr>
          <p:nvPr/>
        </p:nvPicPr>
        <p:blipFill>
          <a:blip r:embed="rId3"/>
          <a:stretch>
            <a:fillRect/>
          </a:stretch>
        </p:blipFill>
        <p:spPr>
          <a:xfrm>
            <a:off x="69568" y="4426914"/>
            <a:ext cx="844707" cy="604498"/>
          </a:xfrm>
          <a:prstGeom prst="rect">
            <a:avLst/>
          </a:prstGeom>
        </p:spPr>
      </p:pic>
      <p:sp>
        <p:nvSpPr>
          <p:cNvPr id="4" name="Rectangle 2">
            <a:extLst>
              <a:ext uri="{FF2B5EF4-FFF2-40B4-BE49-F238E27FC236}">
                <a16:creationId xmlns:a16="http://schemas.microsoft.com/office/drawing/2014/main" id="{81CAD57E-80D4-F018-84F3-E40EA5DDD9BD}"/>
              </a:ext>
            </a:extLst>
          </p:cNvPr>
          <p:cNvSpPr>
            <a:spLocks noChangeArrowheads="1"/>
          </p:cNvSpPr>
          <p:nvPr/>
        </p:nvSpPr>
        <p:spPr bwMode="auto">
          <a:xfrm>
            <a:off x="389744" y="797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7531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C31D-A3D6-0CFD-D3D7-320754670EE2}"/>
              </a:ext>
            </a:extLst>
          </p:cNvPr>
          <p:cNvSpPr>
            <a:spLocks noGrp="1"/>
          </p:cNvSpPr>
          <p:nvPr>
            <p:ph type="title"/>
          </p:nvPr>
        </p:nvSpPr>
        <p:spPr/>
        <p:txBody>
          <a:bodyPr/>
          <a:lstStyle/>
          <a:p>
            <a:r>
              <a:rPr lang="en-US" dirty="0"/>
              <a:t>Pediatric Utilization 0-20</a:t>
            </a:r>
          </a:p>
        </p:txBody>
      </p:sp>
      <p:pic>
        <p:nvPicPr>
          <p:cNvPr id="11" name="Picture 10" descr="Logo&#10;&#10;Description automatically generated">
            <a:extLst>
              <a:ext uri="{FF2B5EF4-FFF2-40B4-BE49-F238E27FC236}">
                <a16:creationId xmlns:a16="http://schemas.microsoft.com/office/drawing/2014/main" id="{7CDA85B0-FDCC-5220-7355-32B8AC9B40E8}"/>
              </a:ext>
            </a:extLst>
          </p:cNvPr>
          <p:cNvPicPr>
            <a:picLocks noChangeAspect="1"/>
          </p:cNvPicPr>
          <p:nvPr/>
        </p:nvPicPr>
        <p:blipFill>
          <a:blip r:embed="rId3"/>
          <a:stretch>
            <a:fillRect/>
          </a:stretch>
        </p:blipFill>
        <p:spPr>
          <a:xfrm>
            <a:off x="69568" y="4426914"/>
            <a:ext cx="844707" cy="604498"/>
          </a:xfrm>
          <a:prstGeom prst="rect">
            <a:avLst/>
          </a:prstGeom>
        </p:spPr>
      </p:pic>
      <p:graphicFrame>
        <p:nvGraphicFramePr>
          <p:cNvPr id="14" name="Chart 13">
            <a:extLst>
              <a:ext uri="{FF2B5EF4-FFF2-40B4-BE49-F238E27FC236}">
                <a16:creationId xmlns:a16="http://schemas.microsoft.com/office/drawing/2014/main" id="{28A09218-3570-DAF1-1995-BEE333DBB7D7}"/>
              </a:ext>
            </a:extLst>
          </p:cNvPr>
          <p:cNvGraphicFramePr/>
          <p:nvPr>
            <p:extLst>
              <p:ext uri="{D42A27DB-BD31-4B8C-83A1-F6EECF244321}">
                <p14:modId xmlns:p14="http://schemas.microsoft.com/office/powerpoint/2010/main" val="1523480200"/>
              </p:ext>
            </p:extLst>
          </p:nvPr>
        </p:nvGraphicFramePr>
        <p:xfrm>
          <a:off x="550190" y="953146"/>
          <a:ext cx="7826644" cy="270445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67CFA978-8568-1E1C-DDF6-96523E64660B}"/>
              </a:ext>
            </a:extLst>
          </p:cNvPr>
          <p:cNvSpPr txBox="1"/>
          <p:nvPr/>
        </p:nvSpPr>
        <p:spPr>
          <a:xfrm>
            <a:off x="1112213" y="3721501"/>
            <a:ext cx="7198964" cy="738664"/>
          </a:xfrm>
          <a:prstGeom prst="rect">
            <a:avLst/>
          </a:prstGeom>
          <a:noFill/>
        </p:spPr>
        <p:txBody>
          <a:bodyPr wrap="square" rtlCol="0">
            <a:spAutoFit/>
          </a:bodyPr>
          <a:lstStyle/>
          <a:p>
            <a:pPr marL="285750" indent="-285750">
              <a:buFont typeface="Arial" panose="020B0604020202020204" pitchFamily="34" charset="0"/>
              <a:buChar char="•"/>
            </a:pPr>
            <a:r>
              <a:rPr lang="en-US" dirty="0"/>
              <a:t>Q3 SFY 2023 - Combined utilization for all members 0-20 = 45%</a:t>
            </a:r>
          </a:p>
          <a:p>
            <a:pPr marL="285750" indent="-285750">
              <a:buFont typeface="Arial" panose="020B0604020202020204" pitchFamily="34" charset="0"/>
              <a:buChar char="•"/>
            </a:pPr>
            <a:r>
              <a:rPr lang="en-US" dirty="0"/>
              <a:t>Q3 SFY 2024 - Combined utilization for all members 0-20 = 48%</a:t>
            </a:r>
          </a:p>
          <a:p>
            <a:endParaRPr lang="en-US" dirty="0"/>
          </a:p>
        </p:txBody>
      </p:sp>
    </p:spTree>
    <p:extLst>
      <p:ext uri="{BB962C8B-B14F-4D97-AF65-F5344CB8AC3E}">
        <p14:creationId xmlns:p14="http://schemas.microsoft.com/office/powerpoint/2010/main" val="315527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1463-A0EA-2C43-BFB6-4E1984046C54}"/>
              </a:ext>
            </a:extLst>
          </p:cNvPr>
          <p:cNvSpPr>
            <a:spLocks noGrp="1"/>
          </p:cNvSpPr>
          <p:nvPr>
            <p:ph type="title"/>
          </p:nvPr>
        </p:nvSpPr>
        <p:spPr>
          <a:xfrm>
            <a:off x="219696" y="62783"/>
            <a:ext cx="8126700" cy="685800"/>
          </a:xfrm>
        </p:spPr>
        <p:txBody>
          <a:bodyPr/>
          <a:lstStyle/>
          <a:p>
            <a:r>
              <a:rPr lang="en-US" dirty="0"/>
              <a:t>Pregnant Member Dental Utilization</a:t>
            </a:r>
            <a:br>
              <a:rPr lang="en-US" dirty="0"/>
            </a:br>
            <a:endParaRPr lang="en-US" sz="1950" b="0" dirty="0"/>
          </a:p>
        </p:txBody>
      </p:sp>
      <p:sp>
        <p:nvSpPr>
          <p:cNvPr id="3" name="Content Placeholder 2">
            <a:extLst>
              <a:ext uri="{FF2B5EF4-FFF2-40B4-BE49-F238E27FC236}">
                <a16:creationId xmlns:a16="http://schemas.microsoft.com/office/drawing/2014/main" id="{8E1C12B4-4A6E-434D-8687-85C81D29324E}"/>
              </a:ext>
            </a:extLst>
          </p:cNvPr>
          <p:cNvSpPr>
            <a:spLocks noGrp="1"/>
          </p:cNvSpPr>
          <p:nvPr>
            <p:ph idx="1"/>
          </p:nvPr>
        </p:nvSpPr>
        <p:spPr/>
        <p:txBody>
          <a:bodyPr/>
          <a:lstStyle/>
          <a:p>
            <a:endParaRPr lang="en-US" dirty="0"/>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96" y="4377548"/>
            <a:ext cx="840828" cy="59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a:extLst>
              <a:ext uri="{FF2B5EF4-FFF2-40B4-BE49-F238E27FC236}">
                <a16:creationId xmlns:a16="http://schemas.microsoft.com/office/drawing/2014/main" id="{F6A13D46-F2C8-0244-9CA3-397F00654F57}"/>
              </a:ext>
            </a:extLst>
          </p:cNvPr>
          <p:cNvSpPr txBox="1">
            <a:spLocks/>
          </p:cNvSpPr>
          <p:nvPr/>
        </p:nvSpPr>
        <p:spPr>
          <a:xfrm>
            <a:off x="1483732" y="3977057"/>
            <a:ext cx="5554573" cy="741317"/>
          </a:xfrm>
          <a:prstGeom prst="rect">
            <a:avLst/>
          </a:prstGeom>
        </p:spPr>
        <p:txBody>
          <a:bodyPr vert="horz" lIns="0" tIns="34290" rIns="0" bIns="34290" rtlCol="0">
            <a:noAutofit/>
          </a:bodyPr>
          <a:lstStyle>
            <a:lvl1pPr marL="0" indent="0" algn="l" defTabSz="342900" rtl="0" eaLnBrk="1" latinLnBrk="0" hangingPunct="1">
              <a:spcBef>
                <a:spcPts val="600"/>
              </a:spcBef>
              <a:buFont typeface="Arial"/>
              <a:buNone/>
              <a:defRPr sz="2000" kern="1200">
                <a:solidFill>
                  <a:schemeClr val="tx1"/>
                </a:solidFill>
                <a:latin typeface="+mn-lt"/>
                <a:ea typeface="+mn-ea"/>
                <a:cs typeface="+mn-cs"/>
              </a:defRPr>
            </a:lvl1pPr>
            <a:lvl2pPr marL="557213" indent="-214313" algn="l" defTabSz="3429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57250" indent="-171450" algn="l" defTabSz="342900" rtl="0" eaLnBrk="1" latinLnBrk="0" hangingPunct="1">
              <a:spcBef>
                <a:spcPts val="600"/>
              </a:spcBef>
              <a:buFont typeface=".AppleSystemUIFont"/>
              <a:buChar char="–"/>
              <a:defRPr sz="2000" kern="1200">
                <a:solidFill>
                  <a:schemeClr val="tx1"/>
                </a:solidFill>
                <a:latin typeface="+mn-lt"/>
                <a:ea typeface="+mn-ea"/>
                <a:cs typeface="+mn-cs"/>
              </a:defRPr>
            </a:lvl3pPr>
            <a:lvl4pPr marL="1200150" indent="-171450" algn="l" defTabSz="3429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543050" indent="-171450" algn="l" defTabSz="342900" rtl="0" eaLnBrk="1" latinLnBrk="0" hangingPunct="1">
              <a:spcBef>
                <a:spcPts val="600"/>
              </a:spcBef>
              <a:buFont typeface=".AppleSystemUIFont"/>
              <a:buChar char="-"/>
              <a:defRPr sz="20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1"/>
            <a:endParaRPr lang="en-US" sz="1650" dirty="0"/>
          </a:p>
        </p:txBody>
      </p:sp>
      <p:graphicFrame>
        <p:nvGraphicFramePr>
          <p:cNvPr id="14" name="Object 4"/>
          <p:cNvGraphicFramePr>
            <a:graphicFrameLocks noGrp="1"/>
          </p:cNvGraphicFramePr>
          <p:nvPr>
            <p:extLst>
              <p:ext uri="{D42A27DB-BD31-4B8C-83A1-F6EECF244321}">
                <p14:modId xmlns:p14="http://schemas.microsoft.com/office/powerpoint/2010/main" val="1114938215"/>
              </p:ext>
            </p:extLst>
          </p:nvPr>
        </p:nvGraphicFramePr>
        <p:xfrm>
          <a:off x="851647" y="900346"/>
          <a:ext cx="7485529" cy="332543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
          <p:cNvSpPr txBox="1"/>
          <p:nvPr/>
        </p:nvSpPr>
        <p:spPr>
          <a:xfrm>
            <a:off x="5745463" y="1676096"/>
            <a:ext cx="609818" cy="204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50" dirty="0"/>
          </a:p>
        </p:txBody>
      </p:sp>
    </p:spTree>
    <p:extLst>
      <p:ext uri="{BB962C8B-B14F-4D97-AF65-F5344CB8AC3E}">
        <p14:creationId xmlns:p14="http://schemas.microsoft.com/office/powerpoint/2010/main" val="218954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1C59-4829-4EE5-8BE6-9BE2FC5B5A3C}"/>
              </a:ext>
            </a:extLst>
          </p:cNvPr>
          <p:cNvSpPr>
            <a:spLocks noGrp="1"/>
          </p:cNvSpPr>
          <p:nvPr>
            <p:ph type="ctrTitle"/>
          </p:nvPr>
        </p:nvSpPr>
        <p:spPr/>
        <p:txBody>
          <a:bodyPr/>
          <a:lstStyle/>
          <a:p>
            <a:r>
              <a:rPr lang="en-US" dirty="0"/>
              <a:t>Adult Benefit Overview</a:t>
            </a:r>
          </a:p>
        </p:txBody>
      </p:sp>
      <p:pic>
        <p:nvPicPr>
          <p:cNvPr id="4" name="Picture 3">
            <a:extLst>
              <a:ext uri="{FF2B5EF4-FFF2-40B4-BE49-F238E27FC236}">
                <a16:creationId xmlns:a16="http://schemas.microsoft.com/office/drawing/2014/main" id="{121390D5-4350-487E-8584-B6B587398CCC}"/>
              </a:ext>
            </a:extLst>
          </p:cNvPr>
          <p:cNvPicPr>
            <a:picLocks noChangeAspect="1"/>
          </p:cNvPicPr>
          <p:nvPr/>
        </p:nvPicPr>
        <p:blipFill>
          <a:blip r:embed="rId2"/>
          <a:stretch>
            <a:fillRect/>
          </a:stretch>
        </p:blipFill>
        <p:spPr>
          <a:xfrm>
            <a:off x="137401" y="4492043"/>
            <a:ext cx="715492" cy="509595"/>
          </a:xfrm>
          <a:prstGeom prst="rect">
            <a:avLst/>
          </a:prstGeom>
        </p:spPr>
      </p:pic>
    </p:spTree>
    <p:extLst>
      <p:ext uri="{BB962C8B-B14F-4D97-AF65-F5344CB8AC3E}">
        <p14:creationId xmlns:p14="http://schemas.microsoft.com/office/powerpoint/2010/main" val="1563248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EB42-4D32-42E0-855C-221774FEAE34}"/>
              </a:ext>
            </a:extLst>
          </p:cNvPr>
          <p:cNvSpPr>
            <a:spLocks noGrp="1"/>
          </p:cNvSpPr>
          <p:nvPr>
            <p:ph type="ctrTitle"/>
          </p:nvPr>
        </p:nvSpPr>
        <p:spPr/>
        <p:txBody>
          <a:bodyPr/>
          <a:lstStyle/>
          <a:p>
            <a:r>
              <a:rPr lang="en-US" dirty="0" err="1">
                <a:solidFill>
                  <a:srgbClr val="002060"/>
                </a:solidFill>
              </a:rPr>
              <a:t>CardinalCare</a:t>
            </a:r>
            <a:r>
              <a:rPr lang="en-US" dirty="0">
                <a:solidFill>
                  <a:srgbClr val="002060"/>
                </a:solidFill>
              </a:rPr>
              <a:t> Smiles</a:t>
            </a:r>
          </a:p>
        </p:txBody>
      </p:sp>
      <p:pic>
        <p:nvPicPr>
          <p:cNvPr id="4" name="Picture 3" descr="Logo&#10;&#10;Description automatically generated">
            <a:extLst>
              <a:ext uri="{FF2B5EF4-FFF2-40B4-BE49-F238E27FC236}">
                <a16:creationId xmlns:a16="http://schemas.microsoft.com/office/drawing/2014/main" id="{A4398B4D-AA70-4A79-8AA1-F96274BB8724}"/>
              </a:ext>
            </a:extLst>
          </p:cNvPr>
          <p:cNvPicPr>
            <a:picLocks noChangeAspect="1"/>
          </p:cNvPicPr>
          <p:nvPr/>
        </p:nvPicPr>
        <p:blipFill>
          <a:blip r:embed="rId2"/>
          <a:stretch>
            <a:fillRect/>
          </a:stretch>
        </p:blipFill>
        <p:spPr>
          <a:xfrm>
            <a:off x="69568" y="4426914"/>
            <a:ext cx="844707" cy="604498"/>
          </a:xfrm>
          <a:prstGeom prst="rect">
            <a:avLst/>
          </a:prstGeom>
        </p:spPr>
      </p:pic>
      <p:pic>
        <p:nvPicPr>
          <p:cNvPr id="3" name="Picture 2" descr="A red bird on a toothbrush&#10;&#10;Description automatically generated">
            <a:extLst>
              <a:ext uri="{FF2B5EF4-FFF2-40B4-BE49-F238E27FC236}">
                <a16:creationId xmlns:a16="http://schemas.microsoft.com/office/drawing/2014/main" id="{0A3D0F57-52AE-517C-E5A5-29A7FB65D0E8}"/>
              </a:ext>
            </a:extLst>
          </p:cNvPr>
          <p:cNvPicPr>
            <a:picLocks noChangeAspect="1"/>
          </p:cNvPicPr>
          <p:nvPr/>
        </p:nvPicPr>
        <p:blipFill>
          <a:blip r:embed="rId3"/>
          <a:stretch>
            <a:fillRect/>
          </a:stretch>
        </p:blipFill>
        <p:spPr>
          <a:xfrm>
            <a:off x="2427316" y="1956703"/>
            <a:ext cx="3117273" cy="1842027"/>
          </a:xfrm>
          <a:prstGeom prst="rect">
            <a:avLst/>
          </a:prstGeom>
        </p:spPr>
      </p:pic>
    </p:spTree>
    <p:extLst>
      <p:ext uri="{BB962C8B-B14F-4D97-AF65-F5344CB8AC3E}">
        <p14:creationId xmlns:p14="http://schemas.microsoft.com/office/powerpoint/2010/main" val="127201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5BC7-73E4-5356-7032-E029E3EC376E}"/>
              </a:ext>
            </a:extLst>
          </p:cNvPr>
          <p:cNvSpPr>
            <a:spLocks noGrp="1"/>
          </p:cNvSpPr>
          <p:nvPr>
            <p:ph type="title"/>
          </p:nvPr>
        </p:nvSpPr>
        <p:spPr>
          <a:xfrm>
            <a:off x="107636" y="191410"/>
            <a:ext cx="8126700" cy="685800"/>
          </a:xfrm>
        </p:spPr>
        <p:txBody>
          <a:bodyPr/>
          <a:lstStyle/>
          <a:p>
            <a:r>
              <a:rPr lang="en-US" dirty="0"/>
              <a:t>Rebranding</a:t>
            </a:r>
          </a:p>
        </p:txBody>
      </p:sp>
      <p:pic>
        <p:nvPicPr>
          <p:cNvPr id="6" name="Content Placeholder 5">
            <a:extLst>
              <a:ext uri="{FF2B5EF4-FFF2-40B4-BE49-F238E27FC236}">
                <a16:creationId xmlns:a16="http://schemas.microsoft.com/office/drawing/2014/main" id="{4013DF3A-BBA6-4C67-81DA-771DD78891FE}"/>
              </a:ext>
            </a:extLst>
          </p:cNvPr>
          <p:cNvPicPr>
            <a:picLocks noGrp="1" noChangeAspect="1"/>
          </p:cNvPicPr>
          <p:nvPr>
            <p:ph idx="1"/>
          </p:nvPr>
        </p:nvPicPr>
        <p:blipFill>
          <a:blip r:embed="rId2"/>
          <a:stretch>
            <a:fillRect/>
          </a:stretch>
        </p:blipFill>
        <p:spPr>
          <a:xfrm>
            <a:off x="7028671" y="1315418"/>
            <a:ext cx="2038173" cy="2634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2EB340AD-3818-158C-764C-70305B08A7DE}"/>
              </a:ext>
            </a:extLst>
          </p:cNvPr>
          <p:cNvPicPr>
            <a:picLocks noChangeAspect="1"/>
          </p:cNvPicPr>
          <p:nvPr/>
        </p:nvPicPr>
        <p:blipFill>
          <a:blip r:embed="rId3"/>
          <a:stretch>
            <a:fillRect/>
          </a:stretch>
        </p:blipFill>
        <p:spPr>
          <a:xfrm>
            <a:off x="77156" y="875150"/>
            <a:ext cx="2198901" cy="3074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20BD02B1-5206-14B4-1B0F-B3261A78A711}"/>
              </a:ext>
            </a:extLst>
          </p:cNvPr>
          <p:cNvPicPr>
            <a:picLocks noChangeAspect="1"/>
          </p:cNvPicPr>
          <p:nvPr/>
        </p:nvPicPr>
        <p:blipFill>
          <a:blip r:embed="rId4"/>
          <a:stretch>
            <a:fillRect/>
          </a:stretch>
        </p:blipFill>
        <p:spPr>
          <a:xfrm>
            <a:off x="4675271" y="834765"/>
            <a:ext cx="2192674" cy="2830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B6D42770-A383-F632-906B-606EBCC6314D}"/>
              </a:ext>
            </a:extLst>
          </p:cNvPr>
          <p:cNvPicPr>
            <a:picLocks noChangeAspect="1"/>
          </p:cNvPicPr>
          <p:nvPr/>
        </p:nvPicPr>
        <p:blipFill>
          <a:blip r:embed="rId5"/>
          <a:stretch>
            <a:fillRect/>
          </a:stretch>
        </p:blipFill>
        <p:spPr>
          <a:xfrm>
            <a:off x="2414860" y="1476212"/>
            <a:ext cx="2099685" cy="2749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red bird on a toothbrush&#10;&#10;Description automatically generated">
            <a:extLst>
              <a:ext uri="{FF2B5EF4-FFF2-40B4-BE49-F238E27FC236}">
                <a16:creationId xmlns:a16="http://schemas.microsoft.com/office/drawing/2014/main" id="{848BA79C-D659-C0AC-EFF4-F12AD4F60653}"/>
              </a:ext>
            </a:extLst>
          </p:cNvPr>
          <p:cNvPicPr>
            <a:picLocks noChangeAspect="1"/>
          </p:cNvPicPr>
          <p:nvPr/>
        </p:nvPicPr>
        <p:blipFill>
          <a:blip r:embed="rId6"/>
          <a:stretch>
            <a:fillRect/>
          </a:stretch>
        </p:blipFill>
        <p:spPr>
          <a:xfrm>
            <a:off x="114672" y="4492085"/>
            <a:ext cx="1008956" cy="596202"/>
          </a:xfrm>
          <a:prstGeom prst="rect">
            <a:avLst/>
          </a:prstGeom>
        </p:spPr>
      </p:pic>
    </p:spTree>
    <p:extLst>
      <p:ext uri="{BB962C8B-B14F-4D97-AF65-F5344CB8AC3E}">
        <p14:creationId xmlns:p14="http://schemas.microsoft.com/office/powerpoint/2010/main" val="154432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F110-3A29-45F2-B6B1-C149C13D37F9}"/>
              </a:ext>
            </a:extLst>
          </p:cNvPr>
          <p:cNvSpPr>
            <a:spLocks noGrp="1"/>
          </p:cNvSpPr>
          <p:nvPr>
            <p:ph type="title"/>
          </p:nvPr>
        </p:nvSpPr>
        <p:spPr>
          <a:xfrm>
            <a:off x="2526832" y="1885950"/>
            <a:ext cx="4700137" cy="685800"/>
          </a:xfrm>
        </p:spPr>
        <p:txBody>
          <a:bodyPr/>
          <a:lstStyle/>
          <a:p>
            <a:r>
              <a:rPr lang="en-US" sz="4800" dirty="0"/>
              <a:t>Thank you!</a:t>
            </a:r>
          </a:p>
        </p:txBody>
      </p:sp>
      <p:pic>
        <p:nvPicPr>
          <p:cNvPr id="5" name="Picture 4">
            <a:extLst>
              <a:ext uri="{FF2B5EF4-FFF2-40B4-BE49-F238E27FC236}">
                <a16:creationId xmlns:a16="http://schemas.microsoft.com/office/drawing/2014/main" id="{59ABF281-1B75-45DD-887C-AE7D046C3BFC}"/>
              </a:ext>
            </a:extLst>
          </p:cNvPr>
          <p:cNvPicPr>
            <a:picLocks noChangeAspect="1"/>
          </p:cNvPicPr>
          <p:nvPr/>
        </p:nvPicPr>
        <p:blipFill>
          <a:blip r:embed="rId2"/>
          <a:stretch>
            <a:fillRect/>
          </a:stretch>
        </p:blipFill>
        <p:spPr>
          <a:xfrm>
            <a:off x="377825" y="4427385"/>
            <a:ext cx="847417" cy="603556"/>
          </a:xfrm>
          <a:prstGeom prst="rect">
            <a:avLst/>
          </a:prstGeom>
        </p:spPr>
      </p:pic>
    </p:spTree>
    <p:extLst>
      <p:ext uri="{BB962C8B-B14F-4D97-AF65-F5344CB8AC3E}">
        <p14:creationId xmlns:p14="http://schemas.microsoft.com/office/powerpoint/2010/main" val="186616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CD6E151-ED68-456E-BE92-1D280CF9460A}"/>
              </a:ext>
            </a:extLst>
          </p:cNvPr>
          <p:cNvGraphicFramePr>
            <a:graphicFrameLocks noGrp="1"/>
          </p:cNvGraphicFramePr>
          <p:nvPr>
            <p:ph idx="1"/>
            <p:extLst>
              <p:ext uri="{D42A27DB-BD31-4B8C-83A1-F6EECF244321}">
                <p14:modId xmlns:p14="http://schemas.microsoft.com/office/powerpoint/2010/main" val="534401551"/>
              </p:ext>
            </p:extLst>
          </p:nvPr>
        </p:nvGraphicFramePr>
        <p:xfrm>
          <a:off x="508793" y="857373"/>
          <a:ext cx="8126413" cy="366783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64334CBE-F113-4AB3-BAF1-DE042B66283F}"/>
              </a:ext>
            </a:extLst>
          </p:cNvPr>
          <p:cNvSpPr>
            <a:spLocks noGrp="1"/>
          </p:cNvSpPr>
          <p:nvPr>
            <p:ph type="title"/>
          </p:nvPr>
        </p:nvSpPr>
        <p:spPr>
          <a:xfrm>
            <a:off x="137402" y="207817"/>
            <a:ext cx="8126413" cy="685800"/>
          </a:xfrm>
        </p:spPr>
        <p:txBody>
          <a:bodyPr/>
          <a:lstStyle/>
          <a:p>
            <a:r>
              <a:rPr lang="en-US" dirty="0"/>
              <a:t>Adult Benefit – Members With Claims (Monthly)</a:t>
            </a:r>
          </a:p>
        </p:txBody>
      </p:sp>
      <p:pic>
        <p:nvPicPr>
          <p:cNvPr id="7" name="Picture 6">
            <a:extLst>
              <a:ext uri="{FF2B5EF4-FFF2-40B4-BE49-F238E27FC236}">
                <a16:creationId xmlns:a16="http://schemas.microsoft.com/office/drawing/2014/main" id="{03F5B8BC-D916-42A1-B059-E42BD77FD700}"/>
              </a:ext>
            </a:extLst>
          </p:cNvPr>
          <p:cNvPicPr>
            <a:picLocks noChangeAspect="1"/>
          </p:cNvPicPr>
          <p:nvPr/>
        </p:nvPicPr>
        <p:blipFill>
          <a:blip r:embed="rId4"/>
          <a:stretch>
            <a:fillRect/>
          </a:stretch>
        </p:blipFill>
        <p:spPr>
          <a:xfrm>
            <a:off x="137402" y="4592783"/>
            <a:ext cx="715492" cy="509595"/>
          </a:xfrm>
          <a:prstGeom prst="rect">
            <a:avLst/>
          </a:prstGeom>
        </p:spPr>
      </p:pic>
      <p:sp>
        <p:nvSpPr>
          <p:cNvPr id="8" name="TextBox 7">
            <a:extLst>
              <a:ext uri="{FF2B5EF4-FFF2-40B4-BE49-F238E27FC236}">
                <a16:creationId xmlns:a16="http://schemas.microsoft.com/office/drawing/2014/main" id="{5E56420C-2892-48F0-A960-7564D8834013}"/>
              </a:ext>
            </a:extLst>
          </p:cNvPr>
          <p:cNvSpPr txBox="1"/>
          <p:nvPr/>
        </p:nvSpPr>
        <p:spPr>
          <a:xfrm>
            <a:off x="852894" y="3883588"/>
            <a:ext cx="7526335" cy="954107"/>
          </a:xfrm>
          <a:prstGeom prst="rect">
            <a:avLst/>
          </a:prstGeom>
          <a:noFill/>
        </p:spPr>
        <p:txBody>
          <a:bodyPr wrap="square" rtlCol="0">
            <a:spAutoFit/>
          </a:bodyPr>
          <a:lstStyle/>
          <a:p>
            <a:pPr marL="285750" indent="-285750" defTabSz="914378">
              <a:buSzPct val="120000"/>
              <a:buFont typeface="Arial" panose="020B0604020202020204" pitchFamily="34" charset="0"/>
              <a:buChar char="•"/>
            </a:pPr>
            <a:r>
              <a:rPr lang="en-US" dirty="0">
                <a:solidFill>
                  <a:schemeClr val="tx1"/>
                </a:solidFill>
              </a:rPr>
              <a:t>165,000+ adults received a dental service in the 1</a:t>
            </a:r>
            <a:r>
              <a:rPr lang="en-US" baseline="30000" dirty="0">
                <a:solidFill>
                  <a:schemeClr val="tx1"/>
                </a:solidFill>
              </a:rPr>
              <a:t>st</a:t>
            </a:r>
            <a:r>
              <a:rPr lang="en-US" dirty="0">
                <a:solidFill>
                  <a:schemeClr val="tx1"/>
                </a:solidFill>
              </a:rPr>
              <a:t> year of the benefit – SFY 2022</a:t>
            </a:r>
          </a:p>
          <a:p>
            <a:pPr marL="285750" indent="-285750" defTabSz="914378">
              <a:buSzPct val="120000"/>
              <a:buFont typeface="Arial" panose="020B0604020202020204" pitchFamily="34" charset="0"/>
              <a:buChar char="•"/>
            </a:pPr>
            <a:r>
              <a:rPr lang="en-US" dirty="0">
                <a:solidFill>
                  <a:schemeClr val="tx1"/>
                </a:solidFill>
              </a:rPr>
              <a:t>200,000+ adults received a dental service in the 2</a:t>
            </a:r>
            <a:r>
              <a:rPr lang="en-US" baseline="30000" dirty="0">
                <a:solidFill>
                  <a:schemeClr val="tx1"/>
                </a:solidFill>
              </a:rPr>
              <a:t>nd</a:t>
            </a:r>
            <a:r>
              <a:rPr lang="en-US" dirty="0">
                <a:solidFill>
                  <a:schemeClr val="tx1"/>
                </a:solidFill>
              </a:rPr>
              <a:t> year of the benefit – SFY 2023</a:t>
            </a:r>
          </a:p>
          <a:p>
            <a:pPr marL="285750" indent="-285750" defTabSz="914378">
              <a:buSzPct val="120000"/>
              <a:buFont typeface="Arial" panose="020B0604020202020204" pitchFamily="34" charset="0"/>
              <a:buChar char="•"/>
            </a:pPr>
            <a:r>
              <a:rPr lang="en-US" b="1" dirty="0">
                <a:solidFill>
                  <a:srgbClr val="FF0000"/>
                </a:solidFill>
              </a:rPr>
              <a:t>*199,000+ adults received treatment 7/1/2023 to present</a:t>
            </a:r>
          </a:p>
          <a:p>
            <a:pPr marL="285750" indent="-285750" defTabSz="914378">
              <a:buFont typeface="Arial" panose="020B0604020202020204" pitchFamily="34" charset="0"/>
              <a:buChar char="•"/>
            </a:pPr>
            <a:endParaRPr lang="en-US" b="1" dirty="0">
              <a:solidFill>
                <a:srgbClr val="FF0000"/>
              </a:solidFill>
            </a:endParaRPr>
          </a:p>
        </p:txBody>
      </p:sp>
      <p:sp>
        <p:nvSpPr>
          <p:cNvPr id="3" name="TextBox 2">
            <a:extLst>
              <a:ext uri="{FF2B5EF4-FFF2-40B4-BE49-F238E27FC236}">
                <a16:creationId xmlns:a16="http://schemas.microsoft.com/office/drawing/2014/main" id="{54806C9D-D774-EF75-8CE0-16BAD8AF94F8}"/>
              </a:ext>
            </a:extLst>
          </p:cNvPr>
          <p:cNvSpPr txBox="1"/>
          <p:nvPr/>
        </p:nvSpPr>
        <p:spPr>
          <a:xfrm>
            <a:off x="1935237" y="1791633"/>
            <a:ext cx="739832" cy="253916"/>
          </a:xfrm>
          <a:prstGeom prst="rect">
            <a:avLst/>
          </a:prstGeom>
          <a:noFill/>
        </p:spPr>
        <p:txBody>
          <a:bodyPr wrap="square" rtlCol="0">
            <a:spAutoFit/>
          </a:bodyPr>
          <a:lstStyle/>
          <a:p>
            <a:pPr algn="ctr"/>
            <a:r>
              <a:rPr lang="en-US" sz="1050" b="1" dirty="0">
                <a:solidFill>
                  <a:schemeClr val="tx1"/>
                </a:solidFill>
              </a:rPr>
              <a:t>8/22</a:t>
            </a:r>
          </a:p>
        </p:txBody>
      </p:sp>
      <p:sp>
        <p:nvSpPr>
          <p:cNvPr id="4" name="TextBox 1">
            <a:extLst>
              <a:ext uri="{FF2B5EF4-FFF2-40B4-BE49-F238E27FC236}">
                <a16:creationId xmlns:a16="http://schemas.microsoft.com/office/drawing/2014/main" id="{DAE97E53-8B8B-06CF-FAEC-BCB51461A46C}"/>
              </a:ext>
            </a:extLst>
          </p:cNvPr>
          <p:cNvSpPr txBox="1"/>
          <p:nvPr/>
        </p:nvSpPr>
        <p:spPr>
          <a:xfrm>
            <a:off x="1735279" y="378032"/>
            <a:ext cx="739828" cy="3077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bg1">
                    <a:lumMod val="95000"/>
                  </a:schemeClr>
                </a:solidFill>
              </a:rPr>
              <a:t>10/22</a:t>
            </a:r>
          </a:p>
        </p:txBody>
      </p:sp>
      <p:sp>
        <p:nvSpPr>
          <p:cNvPr id="9" name="TextBox 1">
            <a:extLst>
              <a:ext uri="{FF2B5EF4-FFF2-40B4-BE49-F238E27FC236}">
                <a16:creationId xmlns:a16="http://schemas.microsoft.com/office/drawing/2014/main" id="{0D002B19-95BE-C7A4-D5A8-89C1E8F87BDE}"/>
              </a:ext>
            </a:extLst>
          </p:cNvPr>
          <p:cNvSpPr txBox="1"/>
          <p:nvPr/>
        </p:nvSpPr>
        <p:spPr>
          <a:xfrm>
            <a:off x="3759128" y="1479142"/>
            <a:ext cx="843780" cy="3963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tx1"/>
                </a:solidFill>
              </a:rPr>
              <a:t>10/23</a:t>
            </a:r>
          </a:p>
        </p:txBody>
      </p:sp>
      <p:sp>
        <p:nvSpPr>
          <p:cNvPr id="10" name="TextBox 9">
            <a:extLst>
              <a:ext uri="{FF2B5EF4-FFF2-40B4-BE49-F238E27FC236}">
                <a16:creationId xmlns:a16="http://schemas.microsoft.com/office/drawing/2014/main" id="{492CE587-5BD4-5E8C-3ABA-9FD0AD06EA25}"/>
              </a:ext>
            </a:extLst>
          </p:cNvPr>
          <p:cNvSpPr txBox="1"/>
          <p:nvPr/>
        </p:nvSpPr>
        <p:spPr>
          <a:xfrm>
            <a:off x="4106346" y="1589823"/>
            <a:ext cx="843780" cy="253916"/>
          </a:xfrm>
          <a:prstGeom prst="rect">
            <a:avLst/>
          </a:prstGeom>
          <a:noFill/>
        </p:spPr>
        <p:txBody>
          <a:bodyPr wrap="square" rtlCol="0">
            <a:spAutoFit/>
          </a:bodyPr>
          <a:lstStyle/>
          <a:p>
            <a:r>
              <a:rPr lang="en-US" sz="1050" b="1" dirty="0">
                <a:solidFill>
                  <a:schemeClr val="tx1"/>
                </a:solidFill>
                <a:latin typeface="+mn-lt"/>
              </a:rPr>
              <a:t>11/22</a:t>
            </a:r>
          </a:p>
        </p:txBody>
      </p:sp>
      <p:sp>
        <p:nvSpPr>
          <p:cNvPr id="11" name="TextBox 10">
            <a:extLst>
              <a:ext uri="{FF2B5EF4-FFF2-40B4-BE49-F238E27FC236}">
                <a16:creationId xmlns:a16="http://schemas.microsoft.com/office/drawing/2014/main" id="{CE671070-8268-0AF9-51C7-2B4B0A39F8A0}"/>
              </a:ext>
            </a:extLst>
          </p:cNvPr>
          <p:cNvSpPr txBox="1"/>
          <p:nvPr/>
        </p:nvSpPr>
        <p:spPr>
          <a:xfrm>
            <a:off x="4459033" y="1196756"/>
            <a:ext cx="843780" cy="253916"/>
          </a:xfrm>
          <a:prstGeom prst="rect">
            <a:avLst/>
          </a:prstGeom>
          <a:noFill/>
        </p:spPr>
        <p:txBody>
          <a:bodyPr wrap="square" rtlCol="0">
            <a:spAutoFit/>
          </a:bodyPr>
          <a:lstStyle/>
          <a:p>
            <a:r>
              <a:rPr lang="en-US" sz="1050" b="1" dirty="0">
                <a:solidFill>
                  <a:schemeClr val="tx1"/>
                </a:solidFill>
                <a:latin typeface="+mn-lt"/>
              </a:rPr>
              <a:t>11/23</a:t>
            </a:r>
          </a:p>
        </p:txBody>
      </p:sp>
      <p:sp>
        <p:nvSpPr>
          <p:cNvPr id="12" name="TextBox 11">
            <a:extLst>
              <a:ext uri="{FF2B5EF4-FFF2-40B4-BE49-F238E27FC236}">
                <a16:creationId xmlns:a16="http://schemas.microsoft.com/office/drawing/2014/main" id="{AC46C503-2BF6-74A6-8AD5-5849568EB0C0}"/>
              </a:ext>
            </a:extLst>
          </p:cNvPr>
          <p:cNvSpPr txBox="1"/>
          <p:nvPr/>
        </p:nvSpPr>
        <p:spPr>
          <a:xfrm>
            <a:off x="4807419" y="1352184"/>
            <a:ext cx="618565" cy="253916"/>
          </a:xfrm>
          <a:prstGeom prst="rect">
            <a:avLst/>
          </a:prstGeom>
          <a:noFill/>
        </p:spPr>
        <p:txBody>
          <a:bodyPr wrap="square" rtlCol="0">
            <a:spAutoFit/>
          </a:bodyPr>
          <a:lstStyle/>
          <a:p>
            <a:r>
              <a:rPr lang="en-US" sz="1050" b="1" dirty="0">
                <a:solidFill>
                  <a:schemeClr val="tx1"/>
                </a:solidFill>
                <a:latin typeface="+mn-lt"/>
              </a:rPr>
              <a:t>12/22</a:t>
            </a:r>
          </a:p>
        </p:txBody>
      </p:sp>
      <p:sp>
        <p:nvSpPr>
          <p:cNvPr id="13" name="TextBox 12">
            <a:extLst>
              <a:ext uri="{FF2B5EF4-FFF2-40B4-BE49-F238E27FC236}">
                <a16:creationId xmlns:a16="http://schemas.microsoft.com/office/drawing/2014/main" id="{EAC1DAA4-46CE-9880-846B-42A744795382}"/>
              </a:ext>
            </a:extLst>
          </p:cNvPr>
          <p:cNvSpPr txBox="1"/>
          <p:nvPr/>
        </p:nvSpPr>
        <p:spPr>
          <a:xfrm>
            <a:off x="5177815" y="1654703"/>
            <a:ext cx="597864" cy="253916"/>
          </a:xfrm>
          <a:prstGeom prst="rect">
            <a:avLst/>
          </a:prstGeom>
          <a:noFill/>
        </p:spPr>
        <p:txBody>
          <a:bodyPr wrap="square" rtlCol="0">
            <a:spAutoFit/>
          </a:bodyPr>
          <a:lstStyle/>
          <a:p>
            <a:r>
              <a:rPr lang="en-US" sz="1050" b="1" dirty="0">
                <a:solidFill>
                  <a:schemeClr val="tx1"/>
                </a:solidFill>
                <a:latin typeface="+mn-lt"/>
              </a:rPr>
              <a:t>12/23</a:t>
            </a:r>
          </a:p>
        </p:txBody>
      </p:sp>
      <p:sp>
        <p:nvSpPr>
          <p:cNvPr id="14" name="TextBox 12">
            <a:extLst>
              <a:ext uri="{FF2B5EF4-FFF2-40B4-BE49-F238E27FC236}">
                <a16:creationId xmlns:a16="http://schemas.microsoft.com/office/drawing/2014/main" id="{117C01AB-F5E5-D5F1-FA96-8A8265413AF8}"/>
              </a:ext>
            </a:extLst>
          </p:cNvPr>
          <p:cNvSpPr txBox="1"/>
          <p:nvPr/>
        </p:nvSpPr>
        <p:spPr>
          <a:xfrm>
            <a:off x="5907257" y="1912951"/>
            <a:ext cx="59786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tx1"/>
                </a:solidFill>
                <a:latin typeface="+mn-lt"/>
              </a:rPr>
              <a:t>1/24</a:t>
            </a:r>
          </a:p>
        </p:txBody>
      </p:sp>
      <p:sp>
        <p:nvSpPr>
          <p:cNvPr id="15" name="TextBox 14">
            <a:extLst>
              <a:ext uri="{FF2B5EF4-FFF2-40B4-BE49-F238E27FC236}">
                <a16:creationId xmlns:a16="http://schemas.microsoft.com/office/drawing/2014/main" id="{757ECDBF-F11C-073A-4692-AEBDCADC141C}"/>
              </a:ext>
            </a:extLst>
          </p:cNvPr>
          <p:cNvSpPr txBox="1"/>
          <p:nvPr/>
        </p:nvSpPr>
        <p:spPr>
          <a:xfrm>
            <a:off x="6608492" y="1108456"/>
            <a:ext cx="597864" cy="253916"/>
          </a:xfrm>
          <a:prstGeom prst="rect">
            <a:avLst/>
          </a:prstGeom>
          <a:noFill/>
        </p:spPr>
        <p:txBody>
          <a:bodyPr wrap="square" rtlCol="0">
            <a:spAutoFit/>
          </a:bodyPr>
          <a:lstStyle/>
          <a:p>
            <a:r>
              <a:rPr lang="en-US" sz="1050" b="1" dirty="0">
                <a:solidFill>
                  <a:schemeClr val="tx1"/>
                </a:solidFill>
                <a:latin typeface="+mn-lt"/>
              </a:rPr>
              <a:t>2/24</a:t>
            </a:r>
          </a:p>
        </p:txBody>
      </p:sp>
      <p:sp>
        <p:nvSpPr>
          <p:cNvPr id="16" name="TextBox 15">
            <a:extLst>
              <a:ext uri="{FF2B5EF4-FFF2-40B4-BE49-F238E27FC236}">
                <a16:creationId xmlns:a16="http://schemas.microsoft.com/office/drawing/2014/main" id="{DF0B348C-7379-F377-59F5-3AFF49521349}"/>
              </a:ext>
            </a:extLst>
          </p:cNvPr>
          <p:cNvSpPr txBox="1"/>
          <p:nvPr/>
        </p:nvSpPr>
        <p:spPr>
          <a:xfrm>
            <a:off x="7297894" y="1548491"/>
            <a:ext cx="597864" cy="253916"/>
          </a:xfrm>
          <a:prstGeom prst="rect">
            <a:avLst/>
          </a:prstGeom>
          <a:noFill/>
        </p:spPr>
        <p:txBody>
          <a:bodyPr wrap="square" rtlCol="0">
            <a:spAutoFit/>
          </a:bodyPr>
          <a:lstStyle/>
          <a:p>
            <a:r>
              <a:rPr lang="en-US" sz="1050" b="1" dirty="0">
                <a:solidFill>
                  <a:schemeClr val="tx1"/>
                </a:solidFill>
                <a:latin typeface="+mn-lt"/>
              </a:rPr>
              <a:t>3/24</a:t>
            </a:r>
          </a:p>
        </p:txBody>
      </p:sp>
      <p:sp>
        <p:nvSpPr>
          <p:cNvPr id="17" name="TextBox 12">
            <a:extLst>
              <a:ext uri="{FF2B5EF4-FFF2-40B4-BE49-F238E27FC236}">
                <a16:creationId xmlns:a16="http://schemas.microsoft.com/office/drawing/2014/main" id="{5D056D24-AC2A-675F-75E8-B7D560391DFB}"/>
              </a:ext>
            </a:extLst>
          </p:cNvPr>
          <p:cNvSpPr txBox="1"/>
          <p:nvPr/>
        </p:nvSpPr>
        <p:spPr>
          <a:xfrm>
            <a:off x="6907424" y="1235414"/>
            <a:ext cx="59786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tx1"/>
                </a:solidFill>
              </a:rPr>
              <a:t>3</a:t>
            </a:r>
            <a:r>
              <a:rPr lang="en-US" sz="1050" b="1" dirty="0">
                <a:solidFill>
                  <a:schemeClr val="tx1"/>
                </a:solidFill>
                <a:latin typeface="+mn-lt"/>
              </a:rPr>
              <a:t>/23</a:t>
            </a:r>
          </a:p>
        </p:txBody>
      </p:sp>
      <p:sp>
        <p:nvSpPr>
          <p:cNvPr id="18" name="TextBox 17">
            <a:extLst>
              <a:ext uri="{FF2B5EF4-FFF2-40B4-BE49-F238E27FC236}">
                <a16:creationId xmlns:a16="http://schemas.microsoft.com/office/drawing/2014/main" id="{4265E91B-2A32-4757-52F6-7BE353B53356}"/>
              </a:ext>
            </a:extLst>
          </p:cNvPr>
          <p:cNvSpPr txBox="1"/>
          <p:nvPr/>
        </p:nvSpPr>
        <p:spPr>
          <a:xfrm>
            <a:off x="1222015" y="2007728"/>
            <a:ext cx="739832" cy="253916"/>
          </a:xfrm>
          <a:prstGeom prst="rect">
            <a:avLst/>
          </a:prstGeom>
          <a:noFill/>
        </p:spPr>
        <p:txBody>
          <a:bodyPr wrap="square" rtlCol="0">
            <a:spAutoFit/>
          </a:bodyPr>
          <a:lstStyle/>
          <a:p>
            <a:pPr algn="ctr"/>
            <a:r>
              <a:rPr lang="en-US" sz="1050" b="1" dirty="0">
                <a:solidFill>
                  <a:schemeClr val="tx1"/>
                </a:solidFill>
              </a:rPr>
              <a:t>7/22</a:t>
            </a:r>
          </a:p>
        </p:txBody>
      </p:sp>
      <p:sp>
        <p:nvSpPr>
          <p:cNvPr id="19" name="TextBox 1">
            <a:extLst>
              <a:ext uri="{FF2B5EF4-FFF2-40B4-BE49-F238E27FC236}">
                <a16:creationId xmlns:a16="http://schemas.microsoft.com/office/drawing/2014/main" id="{63FE6394-9CD1-A457-0A61-AD409CBDECC1}"/>
              </a:ext>
            </a:extLst>
          </p:cNvPr>
          <p:cNvSpPr txBox="1"/>
          <p:nvPr/>
        </p:nvSpPr>
        <p:spPr>
          <a:xfrm>
            <a:off x="3388291" y="1791633"/>
            <a:ext cx="843780" cy="3963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tx1"/>
                </a:solidFill>
              </a:rPr>
              <a:t>10/22</a:t>
            </a:r>
          </a:p>
        </p:txBody>
      </p:sp>
      <p:sp>
        <p:nvSpPr>
          <p:cNvPr id="20" name="TextBox 19">
            <a:extLst>
              <a:ext uri="{FF2B5EF4-FFF2-40B4-BE49-F238E27FC236}">
                <a16:creationId xmlns:a16="http://schemas.microsoft.com/office/drawing/2014/main" id="{DF65A25F-785C-0DC5-CF6E-F4B87EC38F43}"/>
              </a:ext>
            </a:extLst>
          </p:cNvPr>
          <p:cNvSpPr txBox="1"/>
          <p:nvPr/>
        </p:nvSpPr>
        <p:spPr>
          <a:xfrm>
            <a:off x="7980891" y="1548491"/>
            <a:ext cx="597864" cy="253916"/>
          </a:xfrm>
          <a:prstGeom prst="rect">
            <a:avLst/>
          </a:prstGeom>
          <a:noFill/>
        </p:spPr>
        <p:txBody>
          <a:bodyPr wrap="square" rtlCol="0">
            <a:spAutoFit/>
          </a:bodyPr>
          <a:lstStyle/>
          <a:p>
            <a:r>
              <a:rPr lang="en-US" sz="1050" b="1" dirty="0">
                <a:solidFill>
                  <a:schemeClr val="tx1"/>
                </a:solidFill>
                <a:latin typeface="+mn-lt"/>
              </a:rPr>
              <a:t>4/24</a:t>
            </a:r>
          </a:p>
        </p:txBody>
      </p:sp>
      <p:sp>
        <p:nvSpPr>
          <p:cNvPr id="21" name="TextBox 20">
            <a:extLst>
              <a:ext uri="{FF2B5EF4-FFF2-40B4-BE49-F238E27FC236}">
                <a16:creationId xmlns:a16="http://schemas.microsoft.com/office/drawing/2014/main" id="{CB844F71-441F-4FD7-3817-C27AECF96AD9}"/>
              </a:ext>
            </a:extLst>
          </p:cNvPr>
          <p:cNvSpPr txBox="1"/>
          <p:nvPr/>
        </p:nvSpPr>
        <p:spPr>
          <a:xfrm>
            <a:off x="7645871" y="1577778"/>
            <a:ext cx="597864" cy="253916"/>
          </a:xfrm>
          <a:prstGeom prst="rect">
            <a:avLst/>
          </a:prstGeom>
          <a:noFill/>
        </p:spPr>
        <p:txBody>
          <a:bodyPr wrap="square" rtlCol="0">
            <a:spAutoFit/>
          </a:bodyPr>
          <a:lstStyle/>
          <a:p>
            <a:r>
              <a:rPr lang="en-US" sz="1050" b="1" dirty="0">
                <a:solidFill>
                  <a:schemeClr val="tx1"/>
                </a:solidFill>
                <a:latin typeface="+mn-lt"/>
              </a:rPr>
              <a:t>4/23</a:t>
            </a:r>
          </a:p>
        </p:txBody>
      </p:sp>
    </p:spTree>
    <p:extLst>
      <p:ext uri="{BB962C8B-B14F-4D97-AF65-F5344CB8AC3E}">
        <p14:creationId xmlns:p14="http://schemas.microsoft.com/office/powerpoint/2010/main" val="318937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9A4481F-A9E8-431A-8B0B-74B10965E781}"/>
              </a:ext>
            </a:extLst>
          </p:cNvPr>
          <p:cNvGraphicFramePr>
            <a:graphicFrameLocks noGrp="1"/>
          </p:cNvGraphicFramePr>
          <p:nvPr>
            <p:ph idx="1"/>
            <p:extLst>
              <p:ext uri="{D42A27DB-BD31-4B8C-83A1-F6EECF244321}">
                <p14:modId xmlns:p14="http://schemas.microsoft.com/office/powerpoint/2010/main" val="1909965404"/>
              </p:ext>
            </p:extLst>
          </p:nvPr>
        </p:nvGraphicFramePr>
        <p:xfrm>
          <a:off x="540570" y="963092"/>
          <a:ext cx="8441034" cy="362969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2E5DB0AF-4925-48F8-B64D-FD33D6164EE6}"/>
              </a:ext>
            </a:extLst>
          </p:cNvPr>
          <p:cNvSpPr>
            <a:spLocks noGrp="1"/>
          </p:cNvSpPr>
          <p:nvPr>
            <p:ph type="title"/>
          </p:nvPr>
        </p:nvSpPr>
        <p:spPr>
          <a:xfrm>
            <a:off x="377826" y="342900"/>
            <a:ext cx="8126413" cy="685800"/>
          </a:xfrm>
        </p:spPr>
        <p:txBody>
          <a:bodyPr/>
          <a:lstStyle/>
          <a:p>
            <a:r>
              <a:rPr lang="en-US" dirty="0"/>
              <a:t>Adult Benefit – Utilization by Prophy Codes</a:t>
            </a:r>
          </a:p>
        </p:txBody>
      </p:sp>
      <p:pic>
        <p:nvPicPr>
          <p:cNvPr id="9" name="Picture 8">
            <a:extLst>
              <a:ext uri="{FF2B5EF4-FFF2-40B4-BE49-F238E27FC236}">
                <a16:creationId xmlns:a16="http://schemas.microsoft.com/office/drawing/2014/main" id="{532C47E8-5911-431C-A570-532D86CD2FF4}"/>
              </a:ext>
            </a:extLst>
          </p:cNvPr>
          <p:cNvPicPr>
            <a:picLocks noChangeAspect="1"/>
          </p:cNvPicPr>
          <p:nvPr/>
        </p:nvPicPr>
        <p:blipFill>
          <a:blip r:embed="rId4"/>
          <a:stretch>
            <a:fillRect/>
          </a:stretch>
        </p:blipFill>
        <p:spPr>
          <a:xfrm>
            <a:off x="137402" y="4592783"/>
            <a:ext cx="715492" cy="509595"/>
          </a:xfrm>
          <a:prstGeom prst="rect">
            <a:avLst/>
          </a:prstGeom>
        </p:spPr>
      </p:pic>
      <p:sp>
        <p:nvSpPr>
          <p:cNvPr id="2" name="TextBox 1">
            <a:extLst>
              <a:ext uri="{FF2B5EF4-FFF2-40B4-BE49-F238E27FC236}">
                <a16:creationId xmlns:a16="http://schemas.microsoft.com/office/drawing/2014/main" id="{2C4EE5FE-9EC8-A102-CD5E-011BE3C4E400}"/>
              </a:ext>
            </a:extLst>
          </p:cNvPr>
          <p:cNvSpPr txBox="1"/>
          <p:nvPr/>
        </p:nvSpPr>
        <p:spPr>
          <a:xfrm>
            <a:off x="4258235" y="1915270"/>
            <a:ext cx="627529" cy="253916"/>
          </a:xfrm>
          <a:prstGeom prst="rect">
            <a:avLst/>
          </a:prstGeom>
          <a:noFill/>
        </p:spPr>
        <p:txBody>
          <a:bodyPr wrap="square" rtlCol="0">
            <a:spAutoFit/>
          </a:bodyPr>
          <a:lstStyle/>
          <a:p>
            <a:pPr algn="ctr"/>
            <a:r>
              <a:rPr lang="en-US" sz="1050" b="1" dirty="0">
                <a:solidFill>
                  <a:schemeClr val="tx1"/>
                </a:solidFill>
                <a:latin typeface="+mn-lt"/>
              </a:rPr>
              <a:t>11/22</a:t>
            </a:r>
          </a:p>
        </p:txBody>
      </p:sp>
      <p:sp>
        <p:nvSpPr>
          <p:cNvPr id="3" name="TextBox 2">
            <a:extLst>
              <a:ext uri="{FF2B5EF4-FFF2-40B4-BE49-F238E27FC236}">
                <a16:creationId xmlns:a16="http://schemas.microsoft.com/office/drawing/2014/main" id="{85D67F4B-0A0B-5541-46C5-5CAB4ED6F661}"/>
              </a:ext>
            </a:extLst>
          </p:cNvPr>
          <p:cNvSpPr txBox="1"/>
          <p:nvPr/>
        </p:nvSpPr>
        <p:spPr>
          <a:xfrm>
            <a:off x="6472214" y="1935238"/>
            <a:ext cx="806335" cy="253916"/>
          </a:xfrm>
          <a:prstGeom prst="rect">
            <a:avLst/>
          </a:prstGeom>
          <a:noFill/>
        </p:spPr>
        <p:txBody>
          <a:bodyPr wrap="square" rtlCol="0">
            <a:spAutoFit/>
          </a:bodyPr>
          <a:lstStyle/>
          <a:p>
            <a:r>
              <a:rPr lang="en-US" sz="1050" b="1" dirty="0">
                <a:solidFill>
                  <a:schemeClr val="tx1"/>
                </a:solidFill>
                <a:latin typeface="+mn-lt"/>
              </a:rPr>
              <a:t>2/23</a:t>
            </a:r>
          </a:p>
        </p:txBody>
      </p:sp>
      <p:sp>
        <p:nvSpPr>
          <p:cNvPr id="4" name="TextBox 3">
            <a:extLst>
              <a:ext uri="{FF2B5EF4-FFF2-40B4-BE49-F238E27FC236}">
                <a16:creationId xmlns:a16="http://schemas.microsoft.com/office/drawing/2014/main" id="{E7D9A318-4BDD-8F2A-3D9F-405F69013F75}"/>
              </a:ext>
            </a:extLst>
          </p:cNvPr>
          <p:cNvSpPr txBox="1"/>
          <p:nvPr/>
        </p:nvSpPr>
        <p:spPr>
          <a:xfrm>
            <a:off x="6875381" y="1298685"/>
            <a:ext cx="806335" cy="253916"/>
          </a:xfrm>
          <a:prstGeom prst="rect">
            <a:avLst/>
          </a:prstGeom>
          <a:noFill/>
        </p:spPr>
        <p:txBody>
          <a:bodyPr wrap="square" rtlCol="0">
            <a:spAutoFit/>
          </a:bodyPr>
          <a:lstStyle/>
          <a:p>
            <a:r>
              <a:rPr lang="en-US" sz="1050" b="1" dirty="0">
                <a:solidFill>
                  <a:schemeClr val="tx1"/>
                </a:solidFill>
                <a:latin typeface="+mn-lt"/>
              </a:rPr>
              <a:t>2/24</a:t>
            </a:r>
          </a:p>
        </p:txBody>
      </p:sp>
      <p:sp>
        <p:nvSpPr>
          <p:cNvPr id="6" name="TextBox 5">
            <a:extLst>
              <a:ext uri="{FF2B5EF4-FFF2-40B4-BE49-F238E27FC236}">
                <a16:creationId xmlns:a16="http://schemas.microsoft.com/office/drawing/2014/main" id="{EE54670D-A497-531B-A816-A50D5D248496}"/>
              </a:ext>
            </a:extLst>
          </p:cNvPr>
          <p:cNvSpPr txBox="1"/>
          <p:nvPr/>
        </p:nvSpPr>
        <p:spPr>
          <a:xfrm>
            <a:off x="7210408" y="1426524"/>
            <a:ext cx="806335" cy="253916"/>
          </a:xfrm>
          <a:prstGeom prst="rect">
            <a:avLst/>
          </a:prstGeom>
          <a:noFill/>
        </p:spPr>
        <p:txBody>
          <a:bodyPr wrap="square" rtlCol="0">
            <a:spAutoFit/>
          </a:bodyPr>
          <a:lstStyle/>
          <a:p>
            <a:r>
              <a:rPr lang="en-US" sz="1050" b="1" dirty="0">
                <a:solidFill>
                  <a:schemeClr val="tx1"/>
                </a:solidFill>
                <a:latin typeface="+mn-lt"/>
              </a:rPr>
              <a:t>3/23</a:t>
            </a:r>
          </a:p>
        </p:txBody>
      </p:sp>
      <p:sp>
        <p:nvSpPr>
          <p:cNvPr id="7" name="TextBox 6">
            <a:extLst>
              <a:ext uri="{FF2B5EF4-FFF2-40B4-BE49-F238E27FC236}">
                <a16:creationId xmlns:a16="http://schemas.microsoft.com/office/drawing/2014/main" id="{095F7511-450A-C56A-C9B4-B3B2FAFE4946}"/>
              </a:ext>
            </a:extLst>
          </p:cNvPr>
          <p:cNvSpPr txBox="1"/>
          <p:nvPr/>
        </p:nvSpPr>
        <p:spPr>
          <a:xfrm>
            <a:off x="8287657" y="1886186"/>
            <a:ext cx="806335" cy="253916"/>
          </a:xfrm>
          <a:prstGeom prst="rect">
            <a:avLst/>
          </a:prstGeom>
          <a:noFill/>
        </p:spPr>
        <p:txBody>
          <a:bodyPr wrap="square" rtlCol="0">
            <a:spAutoFit/>
          </a:bodyPr>
          <a:lstStyle/>
          <a:p>
            <a:r>
              <a:rPr lang="en-US" sz="1050" b="1" dirty="0">
                <a:solidFill>
                  <a:schemeClr val="tx1"/>
                </a:solidFill>
                <a:latin typeface="+mn-lt"/>
              </a:rPr>
              <a:t>4/24</a:t>
            </a:r>
          </a:p>
        </p:txBody>
      </p:sp>
      <p:sp>
        <p:nvSpPr>
          <p:cNvPr id="10" name="TextBox 9">
            <a:extLst>
              <a:ext uri="{FF2B5EF4-FFF2-40B4-BE49-F238E27FC236}">
                <a16:creationId xmlns:a16="http://schemas.microsoft.com/office/drawing/2014/main" id="{C4DDFE81-910E-1B04-E081-C26C0F5ACCC5}"/>
              </a:ext>
            </a:extLst>
          </p:cNvPr>
          <p:cNvSpPr txBox="1"/>
          <p:nvPr/>
        </p:nvSpPr>
        <p:spPr>
          <a:xfrm>
            <a:off x="7950493" y="1886186"/>
            <a:ext cx="806335" cy="253916"/>
          </a:xfrm>
          <a:prstGeom prst="rect">
            <a:avLst/>
          </a:prstGeom>
          <a:noFill/>
        </p:spPr>
        <p:txBody>
          <a:bodyPr wrap="square" rtlCol="0">
            <a:spAutoFit/>
          </a:bodyPr>
          <a:lstStyle/>
          <a:p>
            <a:r>
              <a:rPr lang="en-US" sz="1050" b="1" dirty="0">
                <a:solidFill>
                  <a:schemeClr val="tx1"/>
                </a:solidFill>
                <a:latin typeface="+mn-lt"/>
              </a:rPr>
              <a:t>4/23</a:t>
            </a:r>
          </a:p>
        </p:txBody>
      </p:sp>
    </p:spTree>
    <p:extLst>
      <p:ext uri="{BB962C8B-B14F-4D97-AF65-F5344CB8AC3E}">
        <p14:creationId xmlns:p14="http://schemas.microsoft.com/office/powerpoint/2010/main" val="4268610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5F00745-B5D8-47A2-8E4C-22BC542CDD32}"/>
              </a:ext>
            </a:extLst>
          </p:cNvPr>
          <p:cNvGraphicFramePr>
            <a:graphicFrameLocks noGrp="1"/>
          </p:cNvGraphicFramePr>
          <p:nvPr>
            <p:ph idx="1"/>
            <p:extLst>
              <p:ext uri="{D42A27DB-BD31-4B8C-83A1-F6EECF244321}">
                <p14:modId xmlns:p14="http://schemas.microsoft.com/office/powerpoint/2010/main" val="1630648419"/>
              </p:ext>
            </p:extLst>
          </p:nvPr>
        </p:nvGraphicFramePr>
        <p:xfrm>
          <a:off x="508793" y="651876"/>
          <a:ext cx="8468952" cy="383974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DDBFEE87-0A52-4D1D-A036-1C25652239E7}"/>
              </a:ext>
            </a:extLst>
          </p:cNvPr>
          <p:cNvSpPr>
            <a:spLocks noGrp="1"/>
          </p:cNvSpPr>
          <p:nvPr>
            <p:ph type="title"/>
          </p:nvPr>
        </p:nvSpPr>
        <p:spPr>
          <a:xfrm>
            <a:off x="377824" y="207818"/>
            <a:ext cx="8126413" cy="685800"/>
          </a:xfrm>
        </p:spPr>
        <p:txBody>
          <a:bodyPr/>
          <a:lstStyle/>
          <a:p>
            <a:r>
              <a:rPr lang="en-US" dirty="0"/>
              <a:t>Adult Benefit – Utilization by Restorative Codes</a:t>
            </a:r>
          </a:p>
        </p:txBody>
      </p:sp>
      <p:pic>
        <p:nvPicPr>
          <p:cNvPr id="6" name="Picture 5">
            <a:extLst>
              <a:ext uri="{FF2B5EF4-FFF2-40B4-BE49-F238E27FC236}">
                <a16:creationId xmlns:a16="http://schemas.microsoft.com/office/drawing/2014/main" id="{3A61B9DE-1FE6-4194-909B-95E505DBDF12}"/>
              </a:ext>
            </a:extLst>
          </p:cNvPr>
          <p:cNvPicPr>
            <a:picLocks noChangeAspect="1"/>
          </p:cNvPicPr>
          <p:nvPr/>
        </p:nvPicPr>
        <p:blipFill>
          <a:blip r:embed="rId4"/>
          <a:stretch>
            <a:fillRect/>
          </a:stretch>
        </p:blipFill>
        <p:spPr>
          <a:xfrm>
            <a:off x="137402" y="4592783"/>
            <a:ext cx="715492" cy="509595"/>
          </a:xfrm>
          <a:prstGeom prst="rect">
            <a:avLst/>
          </a:prstGeom>
        </p:spPr>
      </p:pic>
      <p:sp>
        <p:nvSpPr>
          <p:cNvPr id="2" name="TextBox 1">
            <a:extLst>
              <a:ext uri="{FF2B5EF4-FFF2-40B4-BE49-F238E27FC236}">
                <a16:creationId xmlns:a16="http://schemas.microsoft.com/office/drawing/2014/main" id="{0A5CB35A-6AA6-648B-BD57-957F0C28CE89}"/>
              </a:ext>
            </a:extLst>
          </p:cNvPr>
          <p:cNvSpPr txBox="1"/>
          <p:nvPr/>
        </p:nvSpPr>
        <p:spPr>
          <a:xfrm>
            <a:off x="4226161" y="1579490"/>
            <a:ext cx="575299" cy="253916"/>
          </a:xfrm>
          <a:prstGeom prst="rect">
            <a:avLst/>
          </a:prstGeom>
          <a:noFill/>
        </p:spPr>
        <p:txBody>
          <a:bodyPr wrap="square" rtlCol="0">
            <a:spAutoFit/>
          </a:bodyPr>
          <a:lstStyle/>
          <a:p>
            <a:r>
              <a:rPr lang="en-US" sz="1050" b="1" dirty="0">
                <a:solidFill>
                  <a:schemeClr val="tx1"/>
                </a:solidFill>
                <a:latin typeface="+mn-lt"/>
              </a:rPr>
              <a:t>11/22</a:t>
            </a:r>
          </a:p>
        </p:txBody>
      </p:sp>
      <p:sp>
        <p:nvSpPr>
          <p:cNvPr id="3" name="TextBox 2">
            <a:extLst>
              <a:ext uri="{FF2B5EF4-FFF2-40B4-BE49-F238E27FC236}">
                <a16:creationId xmlns:a16="http://schemas.microsoft.com/office/drawing/2014/main" id="{A22AF993-08D1-178C-188A-0265978105F6}"/>
              </a:ext>
            </a:extLst>
          </p:cNvPr>
          <p:cNvSpPr txBox="1"/>
          <p:nvPr/>
        </p:nvSpPr>
        <p:spPr>
          <a:xfrm>
            <a:off x="4598078" y="1210718"/>
            <a:ext cx="674700" cy="253916"/>
          </a:xfrm>
          <a:prstGeom prst="rect">
            <a:avLst/>
          </a:prstGeom>
          <a:noFill/>
        </p:spPr>
        <p:txBody>
          <a:bodyPr wrap="square" rtlCol="0">
            <a:spAutoFit/>
          </a:bodyPr>
          <a:lstStyle/>
          <a:p>
            <a:r>
              <a:rPr lang="en-US" sz="1050" b="1" dirty="0">
                <a:solidFill>
                  <a:schemeClr val="tx1"/>
                </a:solidFill>
                <a:latin typeface="+mn-lt"/>
              </a:rPr>
              <a:t>11/23</a:t>
            </a:r>
          </a:p>
        </p:txBody>
      </p:sp>
      <p:sp>
        <p:nvSpPr>
          <p:cNvPr id="4" name="TextBox 3">
            <a:extLst>
              <a:ext uri="{FF2B5EF4-FFF2-40B4-BE49-F238E27FC236}">
                <a16:creationId xmlns:a16="http://schemas.microsoft.com/office/drawing/2014/main" id="{8444924E-5622-9B34-031D-30BD7320A0A1}"/>
              </a:ext>
            </a:extLst>
          </p:cNvPr>
          <p:cNvSpPr txBox="1"/>
          <p:nvPr/>
        </p:nvSpPr>
        <p:spPr>
          <a:xfrm>
            <a:off x="4990618" y="1261298"/>
            <a:ext cx="674699" cy="253916"/>
          </a:xfrm>
          <a:prstGeom prst="rect">
            <a:avLst/>
          </a:prstGeom>
          <a:noFill/>
        </p:spPr>
        <p:txBody>
          <a:bodyPr wrap="square" rtlCol="0">
            <a:spAutoFit/>
          </a:bodyPr>
          <a:lstStyle/>
          <a:p>
            <a:r>
              <a:rPr lang="en-US" sz="1050" b="1" dirty="0">
                <a:solidFill>
                  <a:schemeClr val="tx1"/>
                </a:solidFill>
                <a:latin typeface="+mn-lt"/>
              </a:rPr>
              <a:t>12/22</a:t>
            </a:r>
          </a:p>
        </p:txBody>
      </p:sp>
      <p:sp>
        <p:nvSpPr>
          <p:cNvPr id="7" name="TextBox 6">
            <a:extLst>
              <a:ext uri="{FF2B5EF4-FFF2-40B4-BE49-F238E27FC236}">
                <a16:creationId xmlns:a16="http://schemas.microsoft.com/office/drawing/2014/main" id="{207905AB-B98F-D308-2339-AF8CF26ACA93}"/>
              </a:ext>
            </a:extLst>
          </p:cNvPr>
          <p:cNvSpPr txBox="1"/>
          <p:nvPr/>
        </p:nvSpPr>
        <p:spPr>
          <a:xfrm>
            <a:off x="5356781" y="1833406"/>
            <a:ext cx="808547" cy="253916"/>
          </a:xfrm>
          <a:prstGeom prst="rect">
            <a:avLst/>
          </a:prstGeom>
          <a:noFill/>
        </p:spPr>
        <p:txBody>
          <a:bodyPr wrap="square" rtlCol="0">
            <a:spAutoFit/>
          </a:bodyPr>
          <a:lstStyle/>
          <a:p>
            <a:r>
              <a:rPr lang="en-US" sz="1050" b="1" dirty="0">
                <a:solidFill>
                  <a:schemeClr val="tx1"/>
                </a:solidFill>
                <a:latin typeface="+mn-lt"/>
              </a:rPr>
              <a:t>12/23</a:t>
            </a:r>
          </a:p>
        </p:txBody>
      </p:sp>
      <p:sp>
        <p:nvSpPr>
          <p:cNvPr id="8" name="TextBox 7">
            <a:extLst>
              <a:ext uri="{FF2B5EF4-FFF2-40B4-BE49-F238E27FC236}">
                <a16:creationId xmlns:a16="http://schemas.microsoft.com/office/drawing/2014/main" id="{78515079-8287-D8C2-0587-1FA9339CC0DA}"/>
              </a:ext>
            </a:extLst>
          </p:cNvPr>
          <p:cNvSpPr txBox="1"/>
          <p:nvPr/>
        </p:nvSpPr>
        <p:spPr>
          <a:xfrm>
            <a:off x="5719696" y="2145022"/>
            <a:ext cx="445632" cy="253916"/>
          </a:xfrm>
          <a:prstGeom prst="rect">
            <a:avLst/>
          </a:prstGeom>
          <a:noFill/>
        </p:spPr>
        <p:txBody>
          <a:bodyPr wrap="square" rtlCol="0">
            <a:spAutoFit/>
          </a:bodyPr>
          <a:lstStyle/>
          <a:p>
            <a:r>
              <a:rPr lang="en-US" sz="1050" b="1" dirty="0">
                <a:solidFill>
                  <a:schemeClr val="tx1"/>
                </a:solidFill>
                <a:latin typeface="+mn-lt"/>
              </a:rPr>
              <a:t>1/23</a:t>
            </a:r>
          </a:p>
        </p:txBody>
      </p:sp>
      <p:sp>
        <p:nvSpPr>
          <p:cNvPr id="10" name="TextBox 9">
            <a:extLst>
              <a:ext uri="{FF2B5EF4-FFF2-40B4-BE49-F238E27FC236}">
                <a16:creationId xmlns:a16="http://schemas.microsoft.com/office/drawing/2014/main" id="{1B7AFD14-04BE-990F-7FFD-1A6D12C48651}"/>
              </a:ext>
            </a:extLst>
          </p:cNvPr>
          <p:cNvSpPr txBox="1"/>
          <p:nvPr/>
        </p:nvSpPr>
        <p:spPr>
          <a:xfrm>
            <a:off x="6439644" y="1802691"/>
            <a:ext cx="445632" cy="253916"/>
          </a:xfrm>
          <a:prstGeom prst="rect">
            <a:avLst/>
          </a:prstGeom>
          <a:noFill/>
        </p:spPr>
        <p:txBody>
          <a:bodyPr wrap="square" rtlCol="0">
            <a:spAutoFit/>
          </a:bodyPr>
          <a:lstStyle/>
          <a:p>
            <a:r>
              <a:rPr lang="en-US" sz="1050" b="1" dirty="0">
                <a:solidFill>
                  <a:schemeClr val="tx1"/>
                </a:solidFill>
                <a:latin typeface="+mn-lt"/>
              </a:rPr>
              <a:t>2/23</a:t>
            </a:r>
          </a:p>
        </p:txBody>
      </p:sp>
      <p:sp>
        <p:nvSpPr>
          <p:cNvPr id="11" name="TextBox 10">
            <a:extLst>
              <a:ext uri="{FF2B5EF4-FFF2-40B4-BE49-F238E27FC236}">
                <a16:creationId xmlns:a16="http://schemas.microsoft.com/office/drawing/2014/main" id="{BAAAD8F0-656C-2D33-79C0-67ABD7037ECE}"/>
              </a:ext>
            </a:extLst>
          </p:cNvPr>
          <p:cNvSpPr txBox="1"/>
          <p:nvPr/>
        </p:nvSpPr>
        <p:spPr>
          <a:xfrm>
            <a:off x="6785120" y="1109596"/>
            <a:ext cx="445632" cy="253916"/>
          </a:xfrm>
          <a:prstGeom prst="rect">
            <a:avLst/>
          </a:prstGeom>
          <a:noFill/>
        </p:spPr>
        <p:txBody>
          <a:bodyPr wrap="square" rtlCol="0">
            <a:spAutoFit/>
          </a:bodyPr>
          <a:lstStyle/>
          <a:p>
            <a:r>
              <a:rPr lang="en-US" sz="1050" b="1" dirty="0">
                <a:solidFill>
                  <a:schemeClr val="tx1"/>
                </a:solidFill>
                <a:latin typeface="+mn-lt"/>
              </a:rPr>
              <a:t>2/24</a:t>
            </a:r>
          </a:p>
        </p:txBody>
      </p:sp>
      <p:sp>
        <p:nvSpPr>
          <p:cNvPr id="12" name="TextBox 11">
            <a:extLst>
              <a:ext uri="{FF2B5EF4-FFF2-40B4-BE49-F238E27FC236}">
                <a16:creationId xmlns:a16="http://schemas.microsoft.com/office/drawing/2014/main" id="{140F1218-16A3-484B-D500-1F19D40FA22D}"/>
              </a:ext>
            </a:extLst>
          </p:cNvPr>
          <p:cNvSpPr txBox="1"/>
          <p:nvPr/>
        </p:nvSpPr>
        <p:spPr>
          <a:xfrm>
            <a:off x="7177659" y="1160176"/>
            <a:ext cx="445632" cy="253916"/>
          </a:xfrm>
          <a:prstGeom prst="rect">
            <a:avLst/>
          </a:prstGeom>
          <a:noFill/>
        </p:spPr>
        <p:txBody>
          <a:bodyPr wrap="square" rtlCol="0">
            <a:spAutoFit/>
          </a:bodyPr>
          <a:lstStyle/>
          <a:p>
            <a:r>
              <a:rPr lang="en-US" sz="1050" b="1" dirty="0">
                <a:solidFill>
                  <a:schemeClr val="tx1"/>
                </a:solidFill>
                <a:latin typeface="+mn-lt"/>
              </a:rPr>
              <a:t>3/23</a:t>
            </a:r>
          </a:p>
        </p:txBody>
      </p:sp>
      <p:sp>
        <p:nvSpPr>
          <p:cNvPr id="13" name="TextBox 12">
            <a:extLst>
              <a:ext uri="{FF2B5EF4-FFF2-40B4-BE49-F238E27FC236}">
                <a16:creationId xmlns:a16="http://schemas.microsoft.com/office/drawing/2014/main" id="{15B6F3A9-3B55-3D04-670A-A937D4D9D5BF}"/>
              </a:ext>
            </a:extLst>
          </p:cNvPr>
          <p:cNvSpPr txBox="1"/>
          <p:nvPr/>
        </p:nvSpPr>
        <p:spPr>
          <a:xfrm>
            <a:off x="8219260" y="1784727"/>
            <a:ext cx="445632" cy="253916"/>
          </a:xfrm>
          <a:prstGeom prst="rect">
            <a:avLst/>
          </a:prstGeom>
          <a:noFill/>
        </p:spPr>
        <p:txBody>
          <a:bodyPr wrap="square" rtlCol="0">
            <a:spAutoFit/>
          </a:bodyPr>
          <a:lstStyle/>
          <a:p>
            <a:r>
              <a:rPr lang="en-US" sz="1050" b="1" dirty="0">
                <a:solidFill>
                  <a:schemeClr val="tx1"/>
                </a:solidFill>
                <a:latin typeface="+mn-lt"/>
              </a:rPr>
              <a:t>4/24</a:t>
            </a:r>
          </a:p>
        </p:txBody>
      </p:sp>
      <p:sp>
        <p:nvSpPr>
          <p:cNvPr id="14" name="TextBox 13">
            <a:extLst>
              <a:ext uri="{FF2B5EF4-FFF2-40B4-BE49-F238E27FC236}">
                <a16:creationId xmlns:a16="http://schemas.microsoft.com/office/drawing/2014/main" id="{DB27A98A-C816-116C-613E-D14321E25063}"/>
              </a:ext>
            </a:extLst>
          </p:cNvPr>
          <p:cNvSpPr txBox="1"/>
          <p:nvPr/>
        </p:nvSpPr>
        <p:spPr>
          <a:xfrm>
            <a:off x="7906408" y="1891106"/>
            <a:ext cx="445632" cy="253916"/>
          </a:xfrm>
          <a:prstGeom prst="rect">
            <a:avLst/>
          </a:prstGeom>
          <a:noFill/>
        </p:spPr>
        <p:txBody>
          <a:bodyPr wrap="square" rtlCol="0">
            <a:spAutoFit/>
          </a:bodyPr>
          <a:lstStyle/>
          <a:p>
            <a:r>
              <a:rPr lang="en-US" sz="1050" b="1" dirty="0">
                <a:solidFill>
                  <a:schemeClr val="tx1"/>
                </a:solidFill>
                <a:latin typeface="+mn-lt"/>
              </a:rPr>
              <a:t>4/23</a:t>
            </a:r>
          </a:p>
        </p:txBody>
      </p:sp>
    </p:spTree>
    <p:extLst>
      <p:ext uri="{BB962C8B-B14F-4D97-AF65-F5344CB8AC3E}">
        <p14:creationId xmlns:p14="http://schemas.microsoft.com/office/powerpoint/2010/main" val="348067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63FAAEA-AE7B-4643-9D28-71AB8A47F80E}"/>
              </a:ext>
            </a:extLst>
          </p:cNvPr>
          <p:cNvGraphicFramePr>
            <a:graphicFrameLocks noGrp="1"/>
          </p:cNvGraphicFramePr>
          <p:nvPr>
            <p:ph idx="1"/>
            <p:extLst>
              <p:ext uri="{D42A27DB-BD31-4B8C-83A1-F6EECF244321}">
                <p14:modId xmlns:p14="http://schemas.microsoft.com/office/powerpoint/2010/main" val="1601217999"/>
              </p:ext>
            </p:extLst>
          </p:nvPr>
        </p:nvGraphicFramePr>
        <p:xfrm>
          <a:off x="439819" y="802938"/>
          <a:ext cx="8521301" cy="369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9AA7FB0-74BB-47E2-B3F3-1BB6A93B56B8}"/>
              </a:ext>
            </a:extLst>
          </p:cNvPr>
          <p:cNvSpPr>
            <a:spLocks noGrp="1"/>
          </p:cNvSpPr>
          <p:nvPr>
            <p:ph type="title"/>
          </p:nvPr>
        </p:nvSpPr>
        <p:spPr>
          <a:xfrm>
            <a:off x="377826" y="342900"/>
            <a:ext cx="8126413" cy="685800"/>
          </a:xfrm>
        </p:spPr>
        <p:txBody>
          <a:bodyPr/>
          <a:lstStyle/>
          <a:p>
            <a:r>
              <a:rPr lang="en-US" dirty="0"/>
              <a:t>Adult Benefit – Utilization by Extraction Codes</a:t>
            </a:r>
          </a:p>
        </p:txBody>
      </p:sp>
      <p:pic>
        <p:nvPicPr>
          <p:cNvPr id="6" name="Picture 5">
            <a:extLst>
              <a:ext uri="{FF2B5EF4-FFF2-40B4-BE49-F238E27FC236}">
                <a16:creationId xmlns:a16="http://schemas.microsoft.com/office/drawing/2014/main" id="{E24C797C-9270-476F-9355-DEE5683934AA}"/>
              </a:ext>
            </a:extLst>
          </p:cNvPr>
          <p:cNvPicPr>
            <a:picLocks noChangeAspect="1"/>
          </p:cNvPicPr>
          <p:nvPr/>
        </p:nvPicPr>
        <p:blipFill>
          <a:blip r:embed="rId4"/>
          <a:stretch>
            <a:fillRect/>
          </a:stretch>
        </p:blipFill>
        <p:spPr>
          <a:xfrm>
            <a:off x="137402" y="4592783"/>
            <a:ext cx="715492" cy="509595"/>
          </a:xfrm>
          <a:prstGeom prst="rect">
            <a:avLst/>
          </a:prstGeom>
        </p:spPr>
      </p:pic>
      <p:sp>
        <p:nvSpPr>
          <p:cNvPr id="2" name="TextBox 1">
            <a:extLst>
              <a:ext uri="{FF2B5EF4-FFF2-40B4-BE49-F238E27FC236}">
                <a16:creationId xmlns:a16="http://schemas.microsoft.com/office/drawing/2014/main" id="{8770D9BC-082A-A65F-4363-7DC8E3EDF351}"/>
              </a:ext>
            </a:extLst>
          </p:cNvPr>
          <p:cNvSpPr txBox="1"/>
          <p:nvPr/>
        </p:nvSpPr>
        <p:spPr>
          <a:xfrm>
            <a:off x="4255769" y="1760927"/>
            <a:ext cx="578458" cy="253916"/>
          </a:xfrm>
          <a:prstGeom prst="rect">
            <a:avLst/>
          </a:prstGeom>
          <a:noFill/>
        </p:spPr>
        <p:txBody>
          <a:bodyPr wrap="square" rtlCol="0">
            <a:spAutoFit/>
          </a:bodyPr>
          <a:lstStyle/>
          <a:p>
            <a:r>
              <a:rPr lang="en-US" sz="1050" b="1" dirty="0">
                <a:solidFill>
                  <a:schemeClr val="tx1"/>
                </a:solidFill>
                <a:latin typeface="+mn-lt"/>
              </a:rPr>
              <a:t>11/22</a:t>
            </a:r>
          </a:p>
        </p:txBody>
      </p:sp>
      <p:sp>
        <p:nvSpPr>
          <p:cNvPr id="3" name="TextBox 2">
            <a:extLst>
              <a:ext uri="{FF2B5EF4-FFF2-40B4-BE49-F238E27FC236}">
                <a16:creationId xmlns:a16="http://schemas.microsoft.com/office/drawing/2014/main" id="{696EC525-AB27-1181-CDA8-EDB773583F18}"/>
              </a:ext>
            </a:extLst>
          </p:cNvPr>
          <p:cNvSpPr txBox="1"/>
          <p:nvPr/>
        </p:nvSpPr>
        <p:spPr>
          <a:xfrm>
            <a:off x="4544998" y="1414021"/>
            <a:ext cx="771917" cy="253916"/>
          </a:xfrm>
          <a:prstGeom prst="rect">
            <a:avLst/>
          </a:prstGeom>
          <a:noFill/>
        </p:spPr>
        <p:txBody>
          <a:bodyPr wrap="square" rtlCol="0">
            <a:spAutoFit/>
          </a:bodyPr>
          <a:lstStyle/>
          <a:p>
            <a:r>
              <a:rPr lang="en-US" sz="1050" b="1" dirty="0">
                <a:solidFill>
                  <a:schemeClr val="tx1"/>
                </a:solidFill>
                <a:latin typeface="+mn-lt"/>
              </a:rPr>
              <a:t>11/23</a:t>
            </a:r>
          </a:p>
        </p:txBody>
      </p:sp>
      <p:sp>
        <p:nvSpPr>
          <p:cNvPr id="4" name="TextBox 3">
            <a:extLst>
              <a:ext uri="{FF2B5EF4-FFF2-40B4-BE49-F238E27FC236}">
                <a16:creationId xmlns:a16="http://schemas.microsoft.com/office/drawing/2014/main" id="{DBE9008D-2EBB-09AC-980D-E518F6D3BC92}"/>
              </a:ext>
            </a:extLst>
          </p:cNvPr>
          <p:cNvSpPr txBox="1"/>
          <p:nvPr/>
        </p:nvSpPr>
        <p:spPr>
          <a:xfrm>
            <a:off x="4911039" y="1633969"/>
            <a:ext cx="578459" cy="253916"/>
          </a:xfrm>
          <a:prstGeom prst="rect">
            <a:avLst/>
          </a:prstGeom>
          <a:noFill/>
        </p:spPr>
        <p:txBody>
          <a:bodyPr wrap="square" rtlCol="0">
            <a:spAutoFit/>
          </a:bodyPr>
          <a:lstStyle/>
          <a:p>
            <a:r>
              <a:rPr lang="en-US" sz="1050" b="1" dirty="0">
                <a:solidFill>
                  <a:schemeClr val="tx1"/>
                </a:solidFill>
                <a:latin typeface="+mn-lt"/>
              </a:rPr>
              <a:t>12/22</a:t>
            </a:r>
          </a:p>
        </p:txBody>
      </p:sp>
      <p:sp>
        <p:nvSpPr>
          <p:cNvPr id="7" name="TextBox 6">
            <a:extLst>
              <a:ext uri="{FF2B5EF4-FFF2-40B4-BE49-F238E27FC236}">
                <a16:creationId xmlns:a16="http://schemas.microsoft.com/office/drawing/2014/main" id="{B5897493-0559-5E9C-BEBD-4B82FC324858}"/>
              </a:ext>
            </a:extLst>
          </p:cNvPr>
          <p:cNvSpPr txBox="1"/>
          <p:nvPr/>
        </p:nvSpPr>
        <p:spPr>
          <a:xfrm>
            <a:off x="5262261" y="1853917"/>
            <a:ext cx="578459" cy="253916"/>
          </a:xfrm>
          <a:prstGeom prst="rect">
            <a:avLst/>
          </a:prstGeom>
          <a:noFill/>
        </p:spPr>
        <p:txBody>
          <a:bodyPr wrap="square" rtlCol="0">
            <a:spAutoFit/>
          </a:bodyPr>
          <a:lstStyle/>
          <a:p>
            <a:r>
              <a:rPr lang="en-US" sz="1050" b="1" dirty="0">
                <a:solidFill>
                  <a:schemeClr val="tx1"/>
                </a:solidFill>
                <a:latin typeface="+mn-lt"/>
              </a:rPr>
              <a:t>12/23</a:t>
            </a:r>
          </a:p>
        </p:txBody>
      </p:sp>
      <p:sp>
        <p:nvSpPr>
          <p:cNvPr id="8" name="TextBox 7">
            <a:extLst>
              <a:ext uri="{FF2B5EF4-FFF2-40B4-BE49-F238E27FC236}">
                <a16:creationId xmlns:a16="http://schemas.microsoft.com/office/drawing/2014/main" id="{77CD81CB-DE1D-2C5A-F81C-C2E387609635}"/>
              </a:ext>
            </a:extLst>
          </p:cNvPr>
          <p:cNvSpPr txBox="1"/>
          <p:nvPr/>
        </p:nvSpPr>
        <p:spPr>
          <a:xfrm>
            <a:off x="6415583" y="1880468"/>
            <a:ext cx="484565" cy="253916"/>
          </a:xfrm>
          <a:prstGeom prst="rect">
            <a:avLst/>
          </a:prstGeom>
          <a:noFill/>
        </p:spPr>
        <p:txBody>
          <a:bodyPr wrap="square" rtlCol="0">
            <a:spAutoFit/>
          </a:bodyPr>
          <a:lstStyle/>
          <a:p>
            <a:r>
              <a:rPr lang="en-US" sz="1050" b="1" dirty="0">
                <a:solidFill>
                  <a:schemeClr val="tx1"/>
                </a:solidFill>
                <a:latin typeface="+mn-lt"/>
              </a:rPr>
              <a:t>2/23</a:t>
            </a:r>
          </a:p>
        </p:txBody>
      </p:sp>
      <p:sp>
        <p:nvSpPr>
          <p:cNvPr id="10" name="TextBox 9">
            <a:extLst>
              <a:ext uri="{FF2B5EF4-FFF2-40B4-BE49-F238E27FC236}">
                <a16:creationId xmlns:a16="http://schemas.microsoft.com/office/drawing/2014/main" id="{8A86D48B-0A52-CD89-6C54-D5C2386B074C}"/>
              </a:ext>
            </a:extLst>
          </p:cNvPr>
          <p:cNvSpPr txBox="1"/>
          <p:nvPr/>
        </p:nvSpPr>
        <p:spPr>
          <a:xfrm>
            <a:off x="6734478" y="1071632"/>
            <a:ext cx="484565" cy="253916"/>
          </a:xfrm>
          <a:prstGeom prst="rect">
            <a:avLst/>
          </a:prstGeom>
          <a:noFill/>
        </p:spPr>
        <p:txBody>
          <a:bodyPr wrap="square" rtlCol="0">
            <a:spAutoFit/>
          </a:bodyPr>
          <a:lstStyle/>
          <a:p>
            <a:r>
              <a:rPr lang="en-US" sz="1050" b="1" dirty="0">
                <a:solidFill>
                  <a:schemeClr val="tx1"/>
                </a:solidFill>
                <a:latin typeface="+mn-lt"/>
              </a:rPr>
              <a:t>2/24</a:t>
            </a:r>
          </a:p>
        </p:txBody>
      </p:sp>
      <p:sp>
        <p:nvSpPr>
          <p:cNvPr id="11" name="TextBox 10">
            <a:extLst>
              <a:ext uri="{FF2B5EF4-FFF2-40B4-BE49-F238E27FC236}">
                <a16:creationId xmlns:a16="http://schemas.microsoft.com/office/drawing/2014/main" id="{267BEBD3-A9EF-B112-3ECB-D2986F6CF5CC}"/>
              </a:ext>
            </a:extLst>
          </p:cNvPr>
          <p:cNvSpPr txBox="1"/>
          <p:nvPr/>
        </p:nvSpPr>
        <p:spPr>
          <a:xfrm>
            <a:off x="7120061" y="1380053"/>
            <a:ext cx="484565" cy="253916"/>
          </a:xfrm>
          <a:prstGeom prst="rect">
            <a:avLst/>
          </a:prstGeom>
          <a:noFill/>
        </p:spPr>
        <p:txBody>
          <a:bodyPr wrap="square" rtlCol="0">
            <a:spAutoFit/>
          </a:bodyPr>
          <a:lstStyle/>
          <a:p>
            <a:r>
              <a:rPr lang="en-US" sz="1050" b="1" dirty="0">
                <a:solidFill>
                  <a:schemeClr val="tx1"/>
                </a:solidFill>
                <a:latin typeface="+mn-lt"/>
              </a:rPr>
              <a:t>3/23</a:t>
            </a:r>
          </a:p>
        </p:txBody>
      </p:sp>
      <p:sp>
        <p:nvSpPr>
          <p:cNvPr id="12" name="TextBox 9">
            <a:extLst>
              <a:ext uri="{FF2B5EF4-FFF2-40B4-BE49-F238E27FC236}">
                <a16:creationId xmlns:a16="http://schemas.microsoft.com/office/drawing/2014/main" id="{1FA3E82E-6F65-4D80-4450-93929A1AC315}"/>
              </a:ext>
            </a:extLst>
          </p:cNvPr>
          <p:cNvSpPr txBox="1"/>
          <p:nvPr/>
        </p:nvSpPr>
        <p:spPr>
          <a:xfrm>
            <a:off x="8165656" y="1716432"/>
            <a:ext cx="484521"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tx1"/>
                </a:solidFill>
              </a:rPr>
              <a:t>4</a:t>
            </a:r>
            <a:r>
              <a:rPr lang="en-US" sz="1050" b="1" dirty="0">
                <a:solidFill>
                  <a:schemeClr val="tx1"/>
                </a:solidFill>
                <a:latin typeface="+mn-lt"/>
              </a:rPr>
              <a:t>/24</a:t>
            </a:r>
          </a:p>
        </p:txBody>
      </p:sp>
      <p:sp>
        <p:nvSpPr>
          <p:cNvPr id="13" name="TextBox 9">
            <a:extLst>
              <a:ext uri="{FF2B5EF4-FFF2-40B4-BE49-F238E27FC236}">
                <a16:creationId xmlns:a16="http://schemas.microsoft.com/office/drawing/2014/main" id="{1FA3E82E-6F65-4D80-4450-93929A1AC315}"/>
              </a:ext>
            </a:extLst>
          </p:cNvPr>
          <p:cNvSpPr txBox="1"/>
          <p:nvPr/>
        </p:nvSpPr>
        <p:spPr>
          <a:xfrm>
            <a:off x="7806872" y="1760927"/>
            <a:ext cx="484521"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tx1"/>
                </a:solidFill>
              </a:rPr>
              <a:t>4</a:t>
            </a:r>
            <a:r>
              <a:rPr lang="en-US" sz="1050" b="1" dirty="0">
                <a:solidFill>
                  <a:schemeClr val="tx1"/>
                </a:solidFill>
                <a:latin typeface="+mn-lt"/>
              </a:rPr>
              <a:t>/23</a:t>
            </a:r>
          </a:p>
        </p:txBody>
      </p:sp>
    </p:spTree>
    <p:extLst>
      <p:ext uri="{BB962C8B-B14F-4D97-AF65-F5344CB8AC3E}">
        <p14:creationId xmlns:p14="http://schemas.microsoft.com/office/powerpoint/2010/main" val="426389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52B0B2B-3F6B-4C6A-AC7A-0D0454606E82}"/>
              </a:ext>
            </a:extLst>
          </p:cNvPr>
          <p:cNvGraphicFramePr>
            <a:graphicFrameLocks noGrp="1"/>
          </p:cNvGraphicFramePr>
          <p:nvPr>
            <p:ph idx="1"/>
            <p:extLst>
              <p:ext uri="{D42A27DB-BD31-4B8C-83A1-F6EECF244321}">
                <p14:modId xmlns:p14="http://schemas.microsoft.com/office/powerpoint/2010/main" val="2711692670"/>
              </p:ext>
            </p:extLst>
          </p:nvPr>
        </p:nvGraphicFramePr>
        <p:xfrm>
          <a:off x="64083" y="1036648"/>
          <a:ext cx="8766152" cy="315244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E2BA848C-95DF-4309-A30E-1E4475ABBDCD}"/>
              </a:ext>
            </a:extLst>
          </p:cNvPr>
          <p:cNvSpPr>
            <a:spLocks noGrp="1"/>
          </p:cNvSpPr>
          <p:nvPr>
            <p:ph type="title"/>
          </p:nvPr>
        </p:nvSpPr>
        <p:spPr>
          <a:xfrm>
            <a:off x="152401" y="112559"/>
            <a:ext cx="8126413" cy="685800"/>
          </a:xfrm>
        </p:spPr>
        <p:txBody>
          <a:bodyPr/>
          <a:lstStyle/>
          <a:p>
            <a:r>
              <a:rPr lang="en-US" dirty="0"/>
              <a:t>Adult Benefit – Total Dollars Paid By Week</a:t>
            </a:r>
          </a:p>
        </p:txBody>
      </p:sp>
      <p:pic>
        <p:nvPicPr>
          <p:cNvPr id="9" name="Picture 8">
            <a:extLst>
              <a:ext uri="{FF2B5EF4-FFF2-40B4-BE49-F238E27FC236}">
                <a16:creationId xmlns:a16="http://schemas.microsoft.com/office/drawing/2014/main" id="{5C3DC97F-BEFD-441A-B71F-82132342193E}"/>
              </a:ext>
            </a:extLst>
          </p:cNvPr>
          <p:cNvPicPr>
            <a:picLocks noChangeAspect="1"/>
          </p:cNvPicPr>
          <p:nvPr/>
        </p:nvPicPr>
        <p:blipFill>
          <a:blip r:embed="rId4"/>
          <a:stretch>
            <a:fillRect/>
          </a:stretch>
        </p:blipFill>
        <p:spPr>
          <a:xfrm>
            <a:off x="377826" y="4427385"/>
            <a:ext cx="847417" cy="603556"/>
          </a:xfrm>
          <a:prstGeom prst="rect">
            <a:avLst/>
          </a:prstGeom>
        </p:spPr>
      </p:pic>
      <p:sp>
        <p:nvSpPr>
          <p:cNvPr id="2" name="TextBox 1">
            <a:extLst>
              <a:ext uri="{FF2B5EF4-FFF2-40B4-BE49-F238E27FC236}">
                <a16:creationId xmlns:a16="http://schemas.microsoft.com/office/drawing/2014/main" id="{6DB6B41F-F26F-4ED7-B948-2A103D198EF1}"/>
              </a:ext>
            </a:extLst>
          </p:cNvPr>
          <p:cNvSpPr txBox="1"/>
          <p:nvPr/>
        </p:nvSpPr>
        <p:spPr>
          <a:xfrm>
            <a:off x="2409819" y="4353833"/>
            <a:ext cx="5190836" cy="677108"/>
          </a:xfrm>
          <a:prstGeom prst="rect">
            <a:avLst/>
          </a:prstGeom>
          <a:noFill/>
        </p:spPr>
        <p:txBody>
          <a:bodyPr wrap="square" rtlCol="0">
            <a:spAutoFit/>
          </a:bodyPr>
          <a:lstStyle/>
          <a:p>
            <a:pPr defTabSz="914378"/>
            <a:r>
              <a:rPr lang="en-US" b="1" dirty="0">
                <a:solidFill>
                  <a:srgbClr val="000000">
                    <a:lumMod val="95000"/>
                    <a:lumOff val="5000"/>
                  </a:srgbClr>
                </a:solidFill>
                <a:latin typeface="Arial" panose="020B0604020202020204" pitchFamily="34" charset="0"/>
                <a:cs typeface="Arial" panose="020B0604020202020204" pitchFamily="34" charset="0"/>
              </a:rPr>
              <a:t>Total Claims Paid in SFY 2023 = $172M</a:t>
            </a:r>
          </a:p>
          <a:p>
            <a:pPr defTabSz="914378"/>
            <a:r>
              <a:rPr lang="en-US" b="1" dirty="0">
                <a:solidFill>
                  <a:srgbClr val="FF0000"/>
                </a:solidFill>
                <a:latin typeface="Arial" panose="020B0604020202020204" pitchFamily="34" charset="0"/>
                <a:cs typeface="Arial" panose="020B0604020202020204" pitchFamily="34" charset="0"/>
              </a:rPr>
              <a:t>Total Claims Paid in SFY 2024 YTD = $161M</a:t>
            </a:r>
            <a:r>
              <a:rPr lang="en-US" sz="1000" b="1" dirty="0">
                <a:solidFill>
                  <a:srgbClr val="FF0000"/>
                </a:solidFill>
                <a:latin typeface="Arial" panose="020B0604020202020204" pitchFamily="34" charset="0"/>
                <a:cs typeface="Arial" panose="020B0604020202020204" pitchFamily="34" charset="0"/>
              </a:rPr>
              <a:t> </a:t>
            </a:r>
          </a:p>
          <a:p>
            <a:pPr defTabSz="914378"/>
            <a:endParaRPr lang="en-US" sz="1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22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EB42-4D32-42E0-855C-221774FEAE34}"/>
              </a:ext>
            </a:extLst>
          </p:cNvPr>
          <p:cNvSpPr>
            <a:spLocks noGrp="1"/>
          </p:cNvSpPr>
          <p:nvPr>
            <p:ph type="ctrTitle"/>
          </p:nvPr>
        </p:nvSpPr>
        <p:spPr/>
        <p:txBody>
          <a:bodyPr/>
          <a:lstStyle/>
          <a:p>
            <a:r>
              <a:rPr lang="en-US" dirty="0"/>
              <a:t>Provider Network</a:t>
            </a:r>
          </a:p>
        </p:txBody>
      </p:sp>
      <p:pic>
        <p:nvPicPr>
          <p:cNvPr id="4" name="Picture 3" descr="Logo&#10;&#10;Description automatically generated">
            <a:extLst>
              <a:ext uri="{FF2B5EF4-FFF2-40B4-BE49-F238E27FC236}">
                <a16:creationId xmlns:a16="http://schemas.microsoft.com/office/drawing/2014/main" id="{A4398B4D-AA70-4A79-8AA1-F96274BB8724}"/>
              </a:ext>
            </a:extLst>
          </p:cNvPr>
          <p:cNvPicPr>
            <a:picLocks noChangeAspect="1"/>
          </p:cNvPicPr>
          <p:nvPr/>
        </p:nvPicPr>
        <p:blipFill>
          <a:blip r:embed="rId2"/>
          <a:stretch>
            <a:fillRect/>
          </a:stretch>
        </p:blipFill>
        <p:spPr>
          <a:xfrm>
            <a:off x="69568" y="4426914"/>
            <a:ext cx="844707" cy="604498"/>
          </a:xfrm>
          <a:prstGeom prst="rect">
            <a:avLst/>
          </a:prstGeom>
        </p:spPr>
      </p:pic>
    </p:spTree>
    <p:extLst>
      <p:ext uri="{BB962C8B-B14F-4D97-AF65-F5344CB8AC3E}">
        <p14:creationId xmlns:p14="http://schemas.microsoft.com/office/powerpoint/2010/main" val="192920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1463-A0EA-2C43-BFB6-4E1984046C54}"/>
              </a:ext>
            </a:extLst>
          </p:cNvPr>
          <p:cNvSpPr>
            <a:spLocks noGrp="1"/>
          </p:cNvSpPr>
          <p:nvPr>
            <p:ph type="title"/>
          </p:nvPr>
        </p:nvSpPr>
        <p:spPr>
          <a:xfrm>
            <a:off x="369695" y="213111"/>
            <a:ext cx="8126730" cy="685800"/>
          </a:xfrm>
        </p:spPr>
        <p:txBody>
          <a:bodyPr/>
          <a:lstStyle/>
          <a:p>
            <a:r>
              <a:rPr lang="en-US" dirty="0"/>
              <a:t>Provider Participation</a:t>
            </a:r>
            <a:br>
              <a:rPr lang="en-US" dirty="0"/>
            </a:br>
            <a:endParaRPr lang="en-US" sz="1950" b="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21" y="4335879"/>
            <a:ext cx="840828" cy="59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a:extLst>
              <a:ext uri="{FF2B5EF4-FFF2-40B4-BE49-F238E27FC236}">
                <a16:creationId xmlns:a16="http://schemas.microsoft.com/office/drawing/2014/main" id="{F6A13D46-F2C8-0244-9CA3-397F00654F57}"/>
              </a:ext>
            </a:extLst>
          </p:cNvPr>
          <p:cNvSpPr txBox="1">
            <a:spLocks/>
          </p:cNvSpPr>
          <p:nvPr/>
        </p:nvSpPr>
        <p:spPr>
          <a:xfrm>
            <a:off x="4278470" y="3275819"/>
            <a:ext cx="4660409" cy="1956424"/>
          </a:xfrm>
          <a:prstGeom prst="rect">
            <a:avLst/>
          </a:prstGeom>
        </p:spPr>
        <p:txBody>
          <a:bodyPr vert="horz" lIns="0" tIns="34290" rIns="0" bIns="34290" rtlCol="0">
            <a:noAutofit/>
          </a:bodyPr>
          <a:lstStyle>
            <a:lvl1pPr marL="0" indent="0" algn="l" defTabSz="342900" rtl="0" eaLnBrk="1" latinLnBrk="0" hangingPunct="1">
              <a:spcBef>
                <a:spcPts val="600"/>
              </a:spcBef>
              <a:buFont typeface="Arial"/>
              <a:buNone/>
              <a:defRPr sz="2000" kern="1200">
                <a:solidFill>
                  <a:schemeClr val="tx1"/>
                </a:solidFill>
                <a:latin typeface="+mn-lt"/>
                <a:ea typeface="+mn-ea"/>
                <a:cs typeface="+mn-cs"/>
              </a:defRPr>
            </a:lvl1pPr>
            <a:lvl2pPr marL="557213" indent="-214313" algn="l" defTabSz="3429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57250" indent="-171450" algn="l" defTabSz="342900" rtl="0" eaLnBrk="1" latinLnBrk="0" hangingPunct="1">
              <a:spcBef>
                <a:spcPts val="600"/>
              </a:spcBef>
              <a:buFont typeface=".AppleSystemUIFont"/>
              <a:buChar char="–"/>
              <a:defRPr sz="2000" kern="1200">
                <a:solidFill>
                  <a:schemeClr val="tx1"/>
                </a:solidFill>
                <a:latin typeface="+mn-lt"/>
                <a:ea typeface="+mn-ea"/>
                <a:cs typeface="+mn-cs"/>
              </a:defRPr>
            </a:lvl3pPr>
            <a:lvl4pPr marL="1200150" indent="-171450" algn="l" defTabSz="3429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543050" indent="-171450" algn="l" defTabSz="342900" rtl="0" eaLnBrk="1" latinLnBrk="0" hangingPunct="1">
              <a:spcBef>
                <a:spcPts val="600"/>
              </a:spcBef>
              <a:buFont typeface=".AppleSystemUIFont"/>
              <a:buChar char="-"/>
              <a:defRPr sz="20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342892">
              <a:spcAft>
                <a:spcPct val="20000"/>
              </a:spcAft>
              <a:defRPr/>
            </a:pPr>
            <a:r>
              <a:rPr lang="en-US" sz="1400" dirty="0">
                <a:solidFill>
                  <a:srgbClr val="000000"/>
                </a:solidFill>
                <a:latin typeface="Arial" panose="020B0604020202020204" pitchFamily="34" charset="0"/>
                <a:cs typeface="Arial" panose="020B0604020202020204" pitchFamily="34" charset="0"/>
              </a:rPr>
              <a:t>As of April 30, 2024, </a:t>
            </a:r>
            <a:r>
              <a:rPr lang="en-US" sz="1400" b="1" dirty="0">
                <a:solidFill>
                  <a:srgbClr val="000000"/>
                </a:solidFill>
                <a:latin typeface="Arial" panose="020B0604020202020204" pitchFamily="34" charset="0"/>
                <a:cs typeface="Arial" panose="020B0604020202020204" pitchFamily="34" charset="0"/>
              </a:rPr>
              <a:t>2,153 </a:t>
            </a:r>
            <a:r>
              <a:rPr lang="en-US" sz="1400" dirty="0">
                <a:solidFill>
                  <a:srgbClr val="000000"/>
                </a:solidFill>
                <a:latin typeface="Arial" panose="020B0604020202020204" pitchFamily="34" charset="0"/>
                <a:cs typeface="Arial" panose="020B0604020202020204" pitchFamily="34" charset="0"/>
              </a:rPr>
              <a:t>dentists are participating in the </a:t>
            </a:r>
            <a:r>
              <a:rPr lang="en-US" sz="1400" b="1" i="1" dirty="0">
                <a:solidFill>
                  <a:srgbClr val="000000"/>
                </a:solidFill>
                <a:latin typeface="Arial" panose="020B0604020202020204" pitchFamily="34" charset="0"/>
                <a:cs typeface="Arial" panose="020B0604020202020204" pitchFamily="34" charset="0"/>
              </a:rPr>
              <a:t>SFC</a:t>
            </a:r>
            <a:r>
              <a:rPr lang="en-US" sz="1400" dirty="0">
                <a:solidFill>
                  <a:srgbClr val="000000"/>
                </a:solidFill>
                <a:latin typeface="Arial" panose="020B0604020202020204" pitchFamily="34" charset="0"/>
                <a:cs typeface="Arial" panose="020B0604020202020204" pitchFamily="34" charset="0"/>
              </a:rPr>
              <a:t> program:</a:t>
            </a:r>
          </a:p>
          <a:p>
            <a:pPr marL="557199" lvl="1" indent="-214308" algn="just" defTabSz="342892">
              <a:spcAft>
                <a:spcPct val="50000"/>
              </a:spcAft>
              <a:buFont typeface="Wingdings" panose="05000000000000000000" pitchFamily="2" charset="2"/>
              <a:buChar char="§"/>
              <a:defRPr/>
            </a:pPr>
            <a:r>
              <a:rPr lang="en-US" sz="1400" dirty="0">
                <a:solidFill>
                  <a:srgbClr val="000000"/>
                </a:solidFill>
                <a:latin typeface="Arial" panose="020B0604020202020204" pitchFamily="34" charset="0"/>
                <a:cs typeface="Arial" panose="020B0604020202020204" pitchFamily="34" charset="0"/>
              </a:rPr>
              <a:t>This represents approximately 28% of Virginia licensed dentists.</a:t>
            </a:r>
          </a:p>
          <a:p>
            <a:pPr marL="557199" lvl="1" indent="-214308" algn="just" defTabSz="342892">
              <a:spcAft>
                <a:spcPct val="50000"/>
              </a:spcAft>
              <a:buFont typeface="Wingdings" panose="05000000000000000000" pitchFamily="2" charset="2"/>
              <a:buChar char="§"/>
              <a:defRPr/>
            </a:pPr>
            <a:r>
              <a:rPr lang="en-US" sz="1400" dirty="0">
                <a:solidFill>
                  <a:srgbClr val="000000"/>
                </a:solidFill>
                <a:latin typeface="Arial" panose="020B0604020202020204" pitchFamily="34" charset="0"/>
                <a:cs typeface="Arial" panose="020B0604020202020204" pitchFamily="34" charset="0"/>
              </a:rPr>
              <a:t>38% of the states practicing dentists participate in the SFC program.</a:t>
            </a:r>
          </a:p>
          <a:p>
            <a:pPr marL="75007" defTabSz="342892">
              <a:defRPr/>
            </a:pPr>
            <a:endParaRPr lang="en-US" sz="1400" dirty="0">
              <a:solidFill>
                <a:srgbClr val="000000"/>
              </a:solidFill>
              <a:latin typeface="Arial" panose="020B0604020202020204" pitchFamily="34" charset="0"/>
              <a:cs typeface="Arial" panose="020B0604020202020204" pitchFamily="34" charset="0"/>
            </a:endParaRPr>
          </a:p>
          <a:p>
            <a:pPr marL="342892" lvl="1" indent="0" algn="ctr" defTabSz="342892">
              <a:buNone/>
            </a:pPr>
            <a:endParaRPr lang="en-US" sz="1200" b="1" dirty="0">
              <a:solidFill>
                <a:srgbClr val="FF0000"/>
              </a:solidFill>
              <a:latin typeface="Arial" panose="020B0604020202020204"/>
            </a:endParaRPr>
          </a:p>
        </p:txBody>
      </p:sp>
      <p:graphicFrame>
        <p:nvGraphicFramePr>
          <p:cNvPr id="5" name="Chart 4"/>
          <p:cNvGraphicFramePr/>
          <p:nvPr>
            <p:extLst>
              <p:ext uri="{D42A27DB-BD31-4B8C-83A1-F6EECF244321}">
                <p14:modId xmlns:p14="http://schemas.microsoft.com/office/powerpoint/2010/main" val="3050295605"/>
              </p:ext>
            </p:extLst>
          </p:nvPr>
        </p:nvGraphicFramePr>
        <p:xfrm>
          <a:off x="198781" y="759654"/>
          <a:ext cx="3976830" cy="2898455"/>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a:extLst>
              <a:ext uri="{FF2B5EF4-FFF2-40B4-BE49-F238E27FC236}">
                <a16:creationId xmlns:a16="http://schemas.microsoft.com/office/drawing/2014/main" id="{22C4AFF7-8C29-950E-E79B-DFDCEF538D8C}"/>
              </a:ext>
            </a:extLst>
          </p:cNvPr>
          <p:cNvSpPr/>
          <p:nvPr/>
        </p:nvSpPr>
        <p:spPr>
          <a:xfrm>
            <a:off x="7539319" y="2214283"/>
            <a:ext cx="860611" cy="32938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endParaRPr lang="en-US" dirty="0">
              <a:solidFill>
                <a:srgbClr val="FFFFFF"/>
              </a:solidFill>
              <a:latin typeface="Arial" panose="020B0604020202020204"/>
            </a:endParaRPr>
          </a:p>
        </p:txBody>
      </p:sp>
      <p:sp>
        <p:nvSpPr>
          <p:cNvPr id="3" name="TextBox 2">
            <a:extLst>
              <a:ext uri="{FF2B5EF4-FFF2-40B4-BE49-F238E27FC236}">
                <a16:creationId xmlns:a16="http://schemas.microsoft.com/office/drawing/2014/main" id="{4A4718AF-A091-736E-C013-895756CB5938}"/>
              </a:ext>
            </a:extLst>
          </p:cNvPr>
          <p:cNvSpPr txBox="1"/>
          <p:nvPr/>
        </p:nvSpPr>
        <p:spPr>
          <a:xfrm>
            <a:off x="3653425" y="898911"/>
            <a:ext cx="693100" cy="261610"/>
          </a:xfrm>
          <a:prstGeom prst="rect">
            <a:avLst/>
          </a:prstGeom>
          <a:noFill/>
        </p:spPr>
        <p:txBody>
          <a:bodyPr wrap="square" rtlCol="0">
            <a:spAutoFit/>
          </a:bodyPr>
          <a:lstStyle/>
          <a:p>
            <a:r>
              <a:rPr lang="en-US" sz="1100" b="1" dirty="0">
                <a:solidFill>
                  <a:schemeClr val="tx1"/>
                </a:solidFill>
                <a:latin typeface="+mn-lt"/>
              </a:rPr>
              <a:t>2,153</a:t>
            </a:r>
          </a:p>
        </p:txBody>
      </p:sp>
      <p:graphicFrame>
        <p:nvGraphicFramePr>
          <p:cNvPr id="4" name="Table 3">
            <a:extLst>
              <a:ext uri="{FF2B5EF4-FFF2-40B4-BE49-F238E27FC236}">
                <a16:creationId xmlns:a16="http://schemas.microsoft.com/office/drawing/2014/main" id="{FAFFFBF0-77F2-48AD-1F2F-ED48AEBC7B50}"/>
              </a:ext>
            </a:extLst>
          </p:cNvPr>
          <p:cNvGraphicFramePr>
            <a:graphicFrameLocks noGrp="1"/>
          </p:cNvGraphicFramePr>
          <p:nvPr>
            <p:extLst>
              <p:ext uri="{D42A27DB-BD31-4B8C-83A1-F6EECF244321}">
                <p14:modId xmlns:p14="http://schemas.microsoft.com/office/powerpoint/2010/main" val="4116094271"/>
              </p:ext>
            </p:extLst>
          </p:nvPr>
        </p:nvGraphicFramePr>
        <p:xfrm>
          <a:off x="4572000" y="759654"/>
          <a:ext cx="3795409" cy="2399044"/>
        </p:xfrm>
        <a:graphic>
          <a:graphicData uri="http://schemas.openxmlformats.org/drawingml/2006/table">
            <a:tbl>
              <a:tblPr firstRow="1" firstCol="1" bandRow="1"/>
              <a:tblGrid>
                <a:gridCol w="2682305">
                  <a:extLst>
                    <a:ext uri="{9D8B030D-6E8A-4147-A177-3AD203B41FA5}">
                      <a16:colId xmlns:a16="http://schemas.microsoft.com/office/drawing/2014/main" val="1041266396"/>
                    </a:ext>
                  </a:extLst>
                </a:gridCol>
                <a:gridCol w="1113104">
                  <a:extLst>
                    <a:ext uri="{9D8B030D-6E8A-4147-A177-3AD203B41FA5}">
                      <a16:colId xmlns:a16="http://schemas.microsoft.com/office/drawing/2014/main" val="3632807760"/>
                    </a:ext>
                  </a:extLst>
                </a:gridCol>
              </a:tblGrid>
              <a:tr h="181624">
                <a:tc gridSpan="2">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5/13/2024</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extLst>
                  <a:ext uri="{0D108BD9-81ED-4DB2-BD59-A6C34878D82A}">
                    <a16:rowId xmlns:a16="http://schemas.microsoft.com/office/drawing/2014/main" val="302484675"/>
                  </a:ext>
                </a:extLst>
              </a:tr>
              <a:tr h="190500">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Files with Incomplete/Missing Documentation </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12</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386090"/>
                  </a:ext>
                </a:extLst>
              </a:tr>
              <a:tr h="38100">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46</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91897537"/>
                  </a:ext>
                </a:extLst>
              </a:tr>
              <a:tr h="217170">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rPr>
                        <a:t>Application Aging</a:t>
                      </a:r>
                      <a:endParaRPr lang="en-US" sz="11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rPr>
                        <a:t>Complete Applications in Process</a:t>
                      </a:r>
                      <a:endParaRPr lang="en-US" sz="11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900243"/>
                  </a:ext>
                </a:extLst>
              </a:tr>
              <a:tr h="217170">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0-15 days</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13</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116620"/>
                  </a:ext>
                </a:extLst>
              </a:tr>
              <a:tr h="217170">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16-30 days</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17</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821374"/>
                  </a:ext>
                </a:extLst>
              </a:tr>
              <a:tr h="217170">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31-59 days</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0</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517705"/>
                  </a:ext>
                </a:extLst>
              </a:tr>
              <a:tr h="217170">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60 and over</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0</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554585"/>
                  </a:ext>
                </a:extLst>
              </a:tr>
              <a:tr h="38100">
                <a:tc>
                  <a:txBody>
                    <a:bodyPr/>
                    <a:lstStyle/>
                    <a:p>
                      <a:pPr marL="0" marR="0" algn="ctr">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595523269"/>
                  </a:ext>
                </a:extLst>
              </a:tr>
              <a:tr h="190500">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rPr>
                        <a:t>Total providers processed CY2024</a:t>
                      </a:r>
                      <a:endParaRPr lang="en-US" sz="11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rPr>
                        <a:t>85</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679085"/>
                  </a:ext>
                </a:extLst>
              </a:tr>
              <a:tr h="190500">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rPr>
                        <a:t>CY2023 Providers Processed</a:t>
                      </a:r>
                      <a:endParaRPr lang="en-US" sz="1100" b="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rPr>
                        <a:t>280</a:t>
                      </a:r>
                      <a:endParaRPr lang="en-US"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471882"/>
                  </a:ext>
                </a:extLst>
              </a:tr>
            </a:tbl>
          </a:graphicData>
        </a:graphic>
      </p:graphicFrame>
    </p:spTree>
    <p:extLst>
      <p:ext uri="{BB962C8B-B14F-4D97-AF65-F5344CB8AC3E}">
        <p14:creationId xmlns:p14="http://schemas.microsoft.com/office/powerpoint/2010/main" val="3329363"/>
      </p:ext>
    </p:extLst>
  </p:cSld>
  <p:clrMapOvr>
    <a:masterClrMapping/>
  </p:clrMapOvr>
</p:sld>
</file>

<file path=ppt/theme/theme1.xml><?xml version="1.0" encoding="utf-8"?>
<a:theme xmlns:a="http://schemas.openxmlformats.org/drawingml/2006/main" name="DQ_New_Template_WS_E">
  <a:themeElements>
    <a:clrScheme name="DentaQuest">
      <a:dk1>
        <a:srgbClr val="000000"/>
      </a:dk1>
      <a:lt1>
        <a:srgbClr val="FFFFFF"/>
      </a:lt1>
      <a:dk2>
        <a:srgbClr val="00205B"/>
      </a:dk2>
      <a:lt2>
        <a:srgbClr val="939598"/>
      </a:lt2>
      <a:accent1>
        <a:srgbClr val="006198"/>
      </a:accent1>
      <a:accent2>
        <a:srgbClr val="0085AD"/>
      </a:accent2>
      <a:accent3>
        <a:srgbClr val="3EB1C8"/>
      </a:accent3>
      <a:accent4>
        <a:srgbClr val="87D3D3"/>
      </a:accent4>
      <a:accent5>
        <a:srgbClr val="EF6079"/>
      </a:accent5>
      <a:accent6>
        <a:srgbClr val="95C83C"/>
      </a:accent6>
      <a:hlink>
        <a:srgbClr val="00205B"/>
      </a:hlink>
      <a:folHlink>
        <a:srgbClr val="0061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Q_New_Template_E">
  <a:themeElements>
    <a:clrScheme name="DentaQuest">
      <a:dk1>
        <a:srgbClr val="000000"/>
      </a:dk1>
      <a:lt1>
        <a:srgbClr val="FFFFFF"/>
      </a:lt1>
      <a:dk2>
        <a:srgbClr val="00205B"/>
      </a:dk2>
      <a:lt2>
        <a:srgbClr val="939598"/>
      </a:lt2>
      <a:accent1>
        <a:srgbClr val="006198"/>
      </a:accent1>
      <a:accent2>
        <a:srgbClr val="0085AD"/>
      </a:accent2>
      <a:accent3>
        <a:srgbClr val="3EB1C8"/>
      </a:accent3>
      <a:accent4>
        <a:srgbClr val="87D3D3"/>
      </a:accent4>
      <a:accent5>
        <a:srgbClr val="EF6079"/>
      </a:accent5>
      <a:accent6>
        <a:srgbClr val="95C83C"/>
      </a:accent6>
      <a:hlink>
        <a:srgbClr val="00205B"/>
      </a:hlink>
      <a:folHlink>
        <a:srgbClr val="0061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Q_New_Template_E" id="{6008FB92-C7CC-C444-88C8-35EF79FA365E}" vid="{4C02750D-6EA8-8146-A376-9A776C5F470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1255D-E1F6-4F1C-85A7-E498ECE0B01D}">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982E3D5774BC4C8036222C0C7200A4" ma:contentTypeVersion="11" ma:contentTypeDescription="Create a new document." ma:contentTypeScope="" ma:versionID="7a1ad035324c03f074936690560d0cad">
  <xsd:schema xmlns:xsd="http://www.w3.org/2001/XMLSchema" xmlns:xs="http://www.w3.org/2001/XMLSchema" xmlns:p="http://schemas.microsoft.com/office/2006/metadata/properties" xmlns:ns3="ad1ae955-43f3-4d1d-ba3b-42b6f6cd44d9" xmlns:ns4="9b736e28-1fd3-46df-8449-522fc895020f" targetNamespace="http://schemas.microsoft.com/office/2006/metadata/properties" ma:root="true" ma:fieldsID="513d9e1369d7db4df85f72a859402142" ns3:_="" ns4:_="">
    <xsd:import namespace="ad1ae955-43f3-4d1d-ba3b-42b6f6cd44d9"/>
    <xsd:import namespace="9b736e28-1fd3-46df-8449-522fc895020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1ae955-43f3-4d1d-ba3b-42b6f6cd4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736e28-1fd3-46df-8449-522fc89502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AC307A-9244-4AD9-B3B6-88C7A238D2F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5DDABA-438B-47F2-A4CD-967B4ED4A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1ae955-43f3-4d1d-ba3b-42b6f6cd44d9"/>
    <ds:schemaRef ds:uri="9b736e28-1fd3-46df-8449-522fc8950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55E51-A559-48F9-B822-1385E9EE4B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29349</TotalTime>
  <Words>1043</Words>
  <Application>Microsoft Office PowerPoint</Application>
  <PresentationFormat>On-screen Show (16:9)</PresentationFormat>
  <Paragraphs>231</Paragraphs>
  <Slides>22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.AppleSystemUIFont</vt:lpstr>
      <vt:lpstr>Arial</vt:lpstr>
      <vt:lpstr>Calibri</vt:lpstr>
      <vt:lpstr>Impact</vt:lpstr>
      <vt:lpstr>Wingdings</vt:lpstr>
      <vt:lpstr>DQ_New_Template_WS_E</vt:lpstr>
      <vt:lpstr>DQ_New_Template_E</vt:lpstr>
      <vt:lpstr>Dac</vt:lpstr>
      <vt:lpstr>Adult Benefit Overview</vt:lpstr>
      <vt:lpstr>Adult Benefit – Members With Claims (Monthly)</vt:lpstr>
      <vt:lpstr>Adult Benefit – Utilization by Prophy Codes</vt:lpstr>
      <vt:lpstr>Adult Benefit – Utilization by Restorative Codes</vt:lpstr>
      <vt:lpstr>Adult Benefit – Utilization by Extraction Codes</vt:lpstr>
      <vt:lpstr>Adult Benefit – Total Dollars Paid By Week</vt:lpstr>
      <vt:lpstr>Provider Network</vt:lpstr>
      <vt:lpstr>Provider Participation </vt:lpstr>
      <vt:lpstr>Network Development Team Activities</vt:lpstr>
      <vt:lpstr>Provider Engagement Activities – Dental Champions Committee</vt:lpstr>
      <vt:lpstr>Provider Engagement Activities</vt:lpstr>
      <vt:lpstr>Member Case Management</vt:lpstr>
      <vt:lpstr>Program Mission Statement</vt:lpstr>
      <vt:lpstr>Potential Impact of Dental Case Management</vt:lpstr>
      <vt:lpstr>Member outreach and education</vt:lpstr>
      <vt:lpstr>Outreach Highlights</vt:lpstr>
      <vt:lpstr>Pediatric Utilization 0-20</vt:lpstr>
      <vt:lpstr>Pregnant Member Dental Utilization </vt:lpstr>
      <vt:lpstr>CardinalCare Smiles</vt:lpstr>
      <vt:lpstr>Rebranding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AHCA Success Stories</dc:title>
  <dc:creator>Briddon, Michael</dc:creator>
  <cp:lastModifiedBy>Gilliam, Kristen</cp:lastModifiedBy>
  <cp:revision>72</cp:revision>
  <dcterms:modified xsi:type="dcterms:W3CDTF">2024-05-16T19:58:48Z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0x0101000B982E3D5774BC4C8036222C0C7200A4</vt:lpwstr>
  </property>
</Properties>
</file>